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ags/tag2.xml" ContentType="application/vnd.openxmlformats-officedocument.presentationml.tags+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 id="2147483803" r:id="rId2"/>
  </p:sldMasterIdLst>
  <p:notesMasterIdLst>
    <p:notesMasterId r:id="rId8"/>
  </p:notesMasterIdLst>
  <p:handoutMasterIdLst>
    <p:handoutMasterId r:id="rId9"/>
  </p:handoutMasterIdLst>
  <p:sldIdLst>
    <p:sldId id="441" r:id="rId3"/>
    <p:sldId id="442" r:id="rId4"/>
    <p:sldId id="443" r:id="rId5"/>
    <p:sldId id="444" r:id="rId6"/>
    <p:sldId id="445" r:id="rId7"/>
  </p:sldIdLst>
  <p:sldSz cx="9144000" cy="6858000" type="screen4x3"/>
  <p:notesSz cx="7315200" cy="9601200"/>
  <p:custDataLst>
    <p:tags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p15:clr>
            <a:srgbClr val="A4A3A4"/>
          </p15:clr>
        </p15:guide>
        <p15:guide id="11" orient="horz" pos="216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84" autoAdjust="0"/>
  </p:normalViewPr>
  <p:slideViewPr>
    <p:cSldViewPr snapToGrid="0" showGuides="1">
      <p:cViewPr varScale="1">
        <p:scale>
          <a:sx n="70" d="100"/>
          <a:sy n="70" d="100"/>
        </p:scale>
        <p:origin x="1204" y="68"/>
      </p:cViewPr>
      <p:guideLst>
        <p:guide/>
        <p:guide orient="horz" pos="2160"/>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4" d="100"/>
          <a:sy n="64" d="100"/>
        </p:scale>
        <p:origin x="1938" y="84"/>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tags" Target="tags/tag1.xml"/><Relationship Id="rId4" Type="http://schemas.openxmlformats.org/officeDocument/2006/relationships/slide" Target="slides/slide2.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GB"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GB" smtClean="0">
                <a:latin typeface="Arial" panose="020B0604020202020204" pitchFamily="34" charset="0"/>
              </a:rPr>
              <a:t>09/03/2018</a:t>
            </a:fld>
            <a:endParaRPr lang="en-GB"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GB"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GB"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GB" smtClean="0"/>
              <a:pPr/>
              <a:t>09/03/2018</a:t>
            </a:fld>
            <a:endParaRPr lang="en-GB" dirty="0"/>
          </a:p>
        </p:txBody>
      </p:sp>
      <p:sp>
        <p:nvSpPr>
          <p:cNvPr id="4" name="Slide Image Placeholder 3"/>
          <p:cNvSpPr>
            <a:spLocks noGrp="1" noRot="1" noChangeAspect="1"/>
          </p:cNvSpPr>
          <p:nvPr>
            <p:ph type="sldImg" idx="2"/>
          </p:nvPr>
        </p:nvSpPr>
        <p:spPr>
          <a:xfrm>
            <a:off x="1258888" y="720725"/>
            <a:ext cx="47974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GB"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GB" smtClean="0"/>
              <a:pPr/>
              <a:t>‹#›</a:t>
            </a:fld>
            <a:endParaRPr lang="en-GB"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1</a:t>
            </a:fld>
            <a:endParaRPr lang="en-GB" dirty="0">
              <a:solidFill>
                <a:srgbClr val="000000"/>
              </a:solidFill>
            </a:endParaRPr>
          </a:p>
        </p:txBody>
      </p:sp>
    </p:spTree>
    <p:extLst>
      <p:ext uri="{BB962C8B-B14F-4D97-AF65-F5344CB8AC3E}">
        <p14:creationId xmlns:p14="http://schemas.microsoft.com/office/powerpoint/2010/main" val="211652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2</a:t>
            </a:fld>
            <a:endParaRPr lang="en-GB" dirty="0">
              <a:solidFill>
                <a:srgbClr val="000000"/>
              </a:solidFill>
            </a:endParaRPr>
          </a:p>
        </p:txBody>
      </p:sp>
    </p:spTree>
    <p:extLst>
      <p:ext uri="{BB962C8B-B14F-4D97-AF65-F5344CB8AC3E}">
        <p14:creationId xmlns:p14="http://schemas.microsoft.com/office/powerpoint/2010/main" val="3460793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3</a:t>
            </a:fld>
            <a:endParaRPr lang="en-GB" dirty="0">
              <a:solidFill>
                <a:srgbClr val="000000"/>
              </a:solidFill>
            </a:endParaRPr>
          </a:p>
        </p:txBody>
      </p:sp>
    </p:spTree>
    <p:extLst>
      <p:ext uri="{BB962C8B-B14F-4D97-AF65-F5344CB8AC3E}">
        <p14:creationId xmlns:p14="http://schemas.microsoft.com/office/powerpoint/2010/main" val="1606983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4</a:t>
            </a:fld>
            <a:endParaRPr lang="en-GB" dirty="0">
              <a:solidFill>
                <a:srgbClr val="000000"/>
              </a:solidFill>
            </a:endParaRPr>
          </a:p>
        </p:txBody>
      </p:sp>
    </p:spTree>
    <p:extLst>
      <p:ext uri="{BB962C8B-B14F-4D97-AF65-F5344CB8AC3E}">
        <p14:creationId xmlns:p14="http://schemas.microsoft.com/office/powerpoint/2010/main" val="2116134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solidFill>
                  <a:srgbClr val="000000"/>
                </a:solidFill>
              </a:rPr>
              <a:pPr/>
              <a:t>5</a:t>
            </a:fld>
            <a:endParaRPr lang="en-GB" dirty="0">
              <a:solidFill>
                <a:srgbClr val="000000"/>
              </a:solidFill>
            </a:endParaRPr>
          </a:p>
        </p:txBody>
      </p:sp>
    </p:spTree>
    <p:extLst>
      <p:ext uri="{BB962C8B-B14F-4D97-AF65-F5344CB8AC3E}">
        <p14:creationId xmlns:p14="http://schemas.microsoft.com/office/powerpoint/2010/main" val="3088696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Ref idx="1001">
        <a:schemeClr val="bg1"/>
      </p:bgRef>
    </p:bg>
    <p:spTree>
      <p:nvGrpSpPr>
        <p:cNvPr id="1" name=""/>
        <p:cNvGrpSpPr/>
        <p:nvPr/>
      </p:nvGrpSpPr>
      <p:grpSpPr>
        <a:xfrm>
          <a:off x="0" y="0"/>
          <a:ext cx="0" cy="0"/>
          <a:chOff x="0" y="0"/>
          <a:chExt cx="0" cy="0"/>
        </a:xfrm>
      </p:grpSpPr>
      <p:pic>
        <p:nvPicPr>
          <p:cNvPr id="4" name="Background 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SD_LAN_peDocumentDate"/>
          <p:cNvSpPr>
            <a:spLocks noGrp="1"/>
          </p:cNvSpPr>
          <p:nvPr>
            <p:ph type="body" sz="quarter" idx="14" hasCustomPrompt="1"/>
          </p:nvPr>
        </p:nvSpPr>
        <p:spPr>
          <a:xfrm>
            <a:off x="376238" y="6376034"/>
            <a:ext cx="6903154" cy="277813"/>
          </a:xfrm>
        </p:spPr>
        <p:txBody>
          <a:bodyPr lIns="10800"/>
          <a:lstStyle>
            <a:lvl1pPr>
              <a:lnSpc>
                <a:spcPct val="106000"/>
              </a:lnSpc>
              <a:spcAft>
                <a:spcPts val="0"/>
              </a:spcAft>
              <a:defRPr sz="1000"/>
            </a:lvl1pPr>
          </a:lstStyle>
          <a:p>
            <a:pPr lvl="0"/>
            <a:r>
              <a:rPr lang="en-GB" dirty="0" smtClean="0"/>
              <a:t>Name | Date</a:t>
            </a:r>
            <a:endParaRPr lang="en-GB" dirty="0" smtClean="0"/>
          </a:p>
        </p:txBody>
      </p:sp>
      <p:sp>
        <p:nvSpPr>
          <p:cNvPr id="9" name="Picture Placeholder 8"/>
          <p:cNvSpPr>
            <a:spLocks noGrp="1" noChangeAspect="1"/>
          </p:cNvSpPr>
          <p:nvPr>
            <p:ph type="pic" sz="quarter" idx="11"/>
          </p:nvPr>
        </p:nvSpPr>
        <p:spPr>
          <a:xfrm>
            <a:off x="1879392" y="727200"/>
            <a:ext cx="5400000" cy="5400000"/>
          </a:xfrm>
          <a:prstGeom prst="rect">
            <a:avLst/>
          </a:prstGeom>
        </p:spPr>
        <p:txBody>
          <a:bodyPr/>
          <a:lstStyle>
            <a:lvl1pPr>
              <a:defRPr>
                <a:solidFill>
                  <a:schemeClr val="tx1"/>
                </a:solidFill>
              </a:defRPr>
            </a:lvl1pPr>
          </a:lstStyle>
          <a:p>
            <a:r>
              <a:rPr lang="en-GB" noProof="0" dirty="0" smtClean="0"/>
              <a:t>Click icon to add picture</a:t>
            </a:r>
            <a:endParaRPr lang="en-GB" noProof="0" dirty="0"/>
          </a:p>
        </p:txBody>
      </p:sp>
      <p:sp>
        <p:nvSpPr>
          <p:cNvPr id="2" name="SD_LAN_pePresentationTitle"/>
          <p:cNvSpPr>
            <a:spLocks noGrp="1"/>
          </p:cNvSpPr>
          <p:nvPr>
            <p:ph type="ctrTitle" hasCustomPrompt="1"/>
          </p:nvPr>
        </p:nvSpPr>
        <p:spPr bwMode="gray">
          <a:xfrm>
            <a:off x="377991" y="5498438"/>
            <a:ext cx="4194009" cy="324000"/>
          </a:xfrm>
        </p:spPr>
        <p:txBody>
          <a:bodyPr anchor="b" anchorCtr="0">
            <a:noAutofit/>
          </a:bodyPr>
          <a:lstStyle>
            <a:lvl1pPr algn="l">
              <a:lnSpc>
                <a:spcPct val="100000"/>
              </a:lnSpc>
              <a:defRPr sz="1800" b="1">
                <a:solidFill>
                  <a:schemeClr val="tx1"/>
                </a:solidFill>
                <a:latin typeface="+mj-lt"/>
                <a:ea typeface="Open Sans" panose="020B0606030504020204" pitchFamily="34" charset="0"/>
                <a:cs typeface="Arial" panose="020B0604020202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377992" y="5864229"/>
            <a:ext cx="419400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dirty="0" smtClean="0"/>
              <a:t>Subtitle here two lines max</a:t>
            </a:r>
            <a:endParaRPr lang="en-GB" dirty="0" smtClean="0"/>
          </a:p>
        </p:txBody>
      </p:sp>
      <p:sp>
        <p:nvSpPr>
          <p:cNvPr id="10" name="SD_ART_Logo_White"/>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6" name="SD_ART_Logo_White_bmkAr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5" name="Footer Placeholder 4" hidden="1"/>
          <p:cNvSpPr>
            <a:spLocks noGrp="1"/>
          </p:cNvSpPr>
          <p:nvPr>
            <p:ph type="ftr" sz="quarter" idx="12"/>
          </p:nvPr>
        </p:nvSpPr>
        <p:spPr/>
        <p:txBody>
          <a:bodyPr/>
          <a:lstStyle>
            <a:lvl1pPr>
              <a:defRPr>
                <a:solidFill>
                  <a:schemeClr val="bg1"/>
                </a:solidFill>
              </a:defRPr>
            </a:lvl1pPr>
          </a:lstStyle>
          <a:p>
            <a:endParaRPr lang="en-GB" dirty="0">
              <a:solidFill>
                <a:srgbClr val="000000"/>
              </a:solidFill>
            </a:endParaRPr>
          </a:p>
        </p:txBody>
      </p:sp>
    </p:spTree>
    <p:extLst>
      <p:ext uri="{BB962C8B-B14F-4D97-AF65-F5344CB8AC3E}">
        <p14:creationId xmlns:p14="http://schemas.microsoft.com/office/powerpoint/2010/main" val="39048785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4" name="Footer Placeholder 3"/>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232972418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91440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4"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3789552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6"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1116493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6"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3239240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6"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3475961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solidFill>
                <a:srgbClr val="000000"/>
              </a:solidFill>
            </a:endParaRPr>
          </a:p>
        </p:txBody>
      </p:sp>
    </p:spTree>
    <p:extLst>
      <p:ext uri="{BB962C8B-B14F-4D97-AF65-F5344CB8AC3E}">
        <p14:creationId xmlns:p14="http://schemas.microsoft.com/office/powerpoint/2010/main" val="3114328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76238" y="1665288"/>
            <a:ext cx="6958012" cy="4716463"/>
          </a:xfrm>
          <a:prstGeom prst="rect">
            <a:avLst/>
          </a:prstGeom>
        </p:spPr>
        <p:txBody>
          <a:bodyPr/>
          <a:lstStyle>
            <a:lvl1pPr>
              <a:tabLst>
                <a:tab pos="6729413" algn="r"/>
              </a:tabLst>
              <a:defRPr/>
            </a:lvl1pPr>
            <a:lvl2pPr>
              <a:tabLst>
                <a:tab pos="6729413" algn="r"/>
              </a:tabLst>
              <a:defRPr/>
            </a:lvl2pPr>
            <a:lvl3pPr>
              <a:tabLst>
                <a:tab pos="6729413" algn="r"/>
              </a:tabLst>
              <a:defRPr/>
            </a:lvl3pPr>
            <a:lvl4pPr>
              <a:tabLst>
                <a:tab pos="6729413" algn="r"/>
              </a:tabLst>
              <a:defRPr/>
            </a:lvl4pPr>
            <a:lvl5pPr>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Title Placeholder 1"/>
          <p:cNvSpPr>
            <a:spLocks noGrp="1"/>
          </p:cNvSpPr>
          <p:nvPr>
            <p:ph type="title" hasCustomPrompt="1"/>
          </p:nvPr>
        </p:nvSpPr>
        <p:spPr>
          <a:xfrm>
            <a:off x="376239" y="317499"/>
            <a:ext cx="8385174" cy="698501"/>
          </a:xfrm>
          <a:prstGeom prst="rect">
            <a:avLst/>
          </a:prstGeom>
        </p:spPr>
        <p:txBody>
          <a:bodyPr vert="horz" lIns="0" tIns="0" rIns="0" bIns="0" rtlCol="0" anchor="t" anchorCtr="0">
            <a:noAutofit/>
          </a:bodyPr>
          <a:lstStyle>
            <a:lvl1pPr>
              <a:defRPr/>
            </a:lvl1pPr>
          </a:lstStyle>
          <a:p>
            <a:r>
              <a:rPr lang="en-GB" dirty="0" smtClean="0"/>
              <a:t>Click to add title</a:t>
            </a:r>
            <a:endParaRPr lang="en-GB" dirty="0"/>
          </a:p>
        </p:txBody>
      </p:sp>
      <p:sp>
        <p:nvSpPr>
          <p:cNvPr id="2" name="Footer Placeholder 1"/>
          <p:cNvSpPr>
            <a:spLocks noGrp="1"/>
          </p:cNvSpPr>
          <p:nvPr>
            <p:ph type="ftr" sz="quarter" idx="11"/>
          </p:nvPr>
        </p:nvSpPr>
        <p:spPr/>
        <p:txBody>
          <a:bodyPr/>
          <a:lstStyle/>
          <a:p>
            <a:endParaRPr lang="en-GB" dirty="0">
              <a:solidFill>
                <a:srgbClr val="000000"/>
              </a:solidFill>
            </a:endParaRPr>
          </a:p>
        </p:txBody>
      </p:sp>
    </p:spTree>
    <p:extLst>
      <p:ext uri="{BB962C8B-B14F-4D97-AF65-F5344CB8AC3E}">
        <p14:creationId xmlns:p14="http://schemas.microsoft.com/office/powerpoint/2010/main" val="252079480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76238" y="317501"/>
            <a:ext cx="8391525" cy="698500"/>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5" name="Picture Placeholder 9"/>
          <p:cNvSpPr>
            <a:spLocks noGrp="1"/>
          </p:cNvSpPr>
          <p:nvPr>
            <p:ph type="pic" sz="quarter" idx="15"/>
          </p:nvPr>
        </p:nvSpPr>
        <p:spPr>
          <a:xfrm>
            <a:off x="4087763" y="1701801"/>
            <a:ext cx="4680000" cy="4679950"/>
          </a:xfrm>
        </p:spPr>
        <p:txBody>
          <a:bodyPr/>
          <a:lstStyle/>
          <a:p>
            <a:r>
              <a:rPr lang="en-GB" noProof="0" dirty="0" smtClean="0"/>
              <a:t>Click icon to add picture</a:t>
            </a:r>
            <a:endParaRPr lang="en-GB" noProof="0" dirty="0"/>
          </a:p>
        </p:txBody>
      </p:sp>
      <p:sp>
        <p:nvSpPr>
          <p:cNvPr id="6" name="Content Placeholder 3"/>
          <p:cNvSpPr>
            <a:spLocks noGrp="1"/>
          </p:cNvSpPr>
          <p:nvPr>
            <p:ph sz="quarter" idx="10"/>
          </p:nvPr>
        </p:nvSpPr>
        <p:spPr>
          <a:xfrm>
            <a:off x="376238" y="1665288"/>
            <a:ext cx="3342322"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6"/>
          </p:nvPr>
        </p:nvSpPr>
        <p:spPr/>
        <p:txBody>
          <a:bodyPr/>
          <a:lstStyle/>
          <a:p>
            <a:endParaRPr lang="en-GB" dirty="0">
              <a:solidFill>
                <a:srgbClr val="000000"/>
              </a:solidFill>
            </a:endParaRPr>
          </a:p>
        </p:txBody>
      </p:sp>
    </p:spTree>
    <p:extLst>
      <p:ext uri="{BB962C8B-B14F-4D97-AF65-F5344CB8AC3E}">
        <p14:creationId xmlns:p14="http://schemas.microsoft.com/office/powerpoint/2010/main" val="15407158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698500"/>
          </a:xfrm>
        </p:spPr>
        <p:txBody>
          <a:bodyPr/>
          <a:lstStyle/>
          <a:p>
            <a:r>
              <a:rPr lang="en-GB" noProof="0" dirty="0" smtClean="0"/>
              <a:t>Click to edit Master title style</a:t>
            </a:r>
            <a:endParaRPr lang="en-GB" noProof="0" dirty="0"/>
          </a:p>
        </p:txBody>
      </p:sp>
      <p:sp>
        <p:nvSpPr>
          <p:cNvPr id="14" name="Text Placeholder 18"/>
          <p:cNvSpPr>
            <a:spLocks noGrp="1"/>
          </p:cNvSpPr>
          <p:nvPr>
            <p:ph idx="1"/>
          </p:nvPr>
        </p:nvSpPr>
        <p:spPr>
          <a:xfrm>
            <a:off x="376238" y="1665288"/>
            <a:ext cx="8374062" cy="4716463"/>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118495770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376238" y="317499"/>
            <a:ext cx="8371762" cy="698501"/>
          </a:xfrm>
          <a:prstGeom prst="rect">
            <a:avLst/>
          </a:prstGeom>
        </p:spPr>
        <p:txBody>
          <a:bodyPr vert="horz" lIns="0" tIns="0" rIns="0" bIns="0" rtlCol="0" anchor="t" anchorCtr="0">
            <a:noAutofit/>
          </a:bodyPr>
          <a:lstStyle>
            <a:lvl1pPr>
              <a:defRPr/>
            </a:lvl1pPr>
          </a:lstStyle>
          <a:p>
            <a:r>
              <a:rPr lang="en-GB" noProof="0" dirty="0" smtClean="0"/>
              <a:t>Click to edit Master title style</a:t>
            </a:r>
            <a:endParaRPr lang="en-GB" noProof="0" dirty="0"/>
          </a:p>
        </p:txBody>
      </p:sp>
      <p:sp>
        <p:nvSpPr>
          <p:cNvPr id="9"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18"/>
          <p:cNvSpPr>
            <a:spLocks noGrp="1"/>
          </p:cNvSpPr>
          <p:nvPr>
            <p:ph idx="1"/>
          </p:nvPr>
        </p:nvSpPr>
        <p:spPr>
          <a:xfrm>
            <a:off x="376238" y="1700213"/>
            <a:ext cx="8374062" cy="4678986"/>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208559551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1867360" y="727200"/>
            <a:ext cx="5400000" cy="5400000"/>
          </a:xfrm>
          <a:prstGeom prst="rect">
            <a:avLst/>
          </a:prstGeom>
        </p:spPr>
        <p:txBody>
          <a:bodyPr/>
          <a:lstStyle/>
          <a:p>
            <a:r>
              <a:rPr lang="en-GB" noProof="0" dirty="0" smtClean="0"/>
              <a:t>Click icon to add picture</a:t>
            </a:r>
            <a:endParaRPr lang="en-GB" noProof="0" dirty="0"/>
          </a:p>
        </p:txBody>
      </p:sp>
      <p:sp>
        <p:nvSpPr>
          <p:cNvPr id="2" name="SD_LAN_pePresentationTitle"/>
          <p:cNvSpPr>
            <a:spLocks noGrp="1"/>
          </p:cNvSpPr>
          <p:nvPr>
            <p:ph type="ctrTitle" hasCustomPrompt="1"/>
          </p:nvPr>
        </p:nvSpPr>
        <p:spPr bwMode="gray">
          <a:xfrm>
            <a:off x="376238" y="5497200"/>
            <a:ext cx="4194000" cy="324000"/>
          </a:xfrm>
        </p:spPr>
        <p:txBody>
          <a:bodyPr anchor="b" anchorCtr="0">
            <a:noAutofit/>
          </a:bodyPr>
          <a:lstStyle>
            <a:lvl1pPr algn="l">
              <a:lnSpc>
                <a:spcPct val="100000"/>
              </a:lnSpc>
              <a:defRPr sz="1800" b="1">
                <a:solidFill>
                  <a:schemeClr val="tx1"/>
                </a:solidFill>
                <a:latin typeface="+mj-lt"/>
                <a:ea typeface="Open Sans" panose="020B0606030504020204" pitchFamily="34" charset="0"/>
                <a:cs typeface="Arial" panose="020B0604020202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376238" y="5864229"/>
            <a:ext cx="4194000"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dirty="0" smtClean="0"/>
              <a:t>Subtitle here two lines max</a:t>
            </a:r>
            <a:endParaRPr lang="en-GB" dirty="0" smtClean="0"/>
          </a:p>
        </p:txBody>
      </p:sp>
      <p:sp>
        <p:nvSpPr>
          <p:cNvPr id="8" name="SD_ART_Logo"/>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4" name="Footer Placeholder 3" hidden="1"/>
          <p:cNvSpPr>
            <a:spLocks noGrp="1"/>
          </p:cNvSpPr>
          <p:nvPr>
            <p:ph type="ftr" sz="quarter" idx="12"/>
          </p:nvPr>
        </p:nvSpPr>
        <p:spPr/>
        <p:txBody>
          <a:bodyPr/>
          <a:lstStyle>
            <a:lvl1pPr>
              <a:defRPr>
                <a:solidFill>
                  <a:schemeClr val="bg1"/>
                </a:solidFill>
              </a:defRPr>
            </a:lvl1pPr>
          </a:lstStyle>
          <a:p>
            <a:endParaRPr lang="en-GB" dirty="0">
              <a:solidFill>
                <a:srgbClr val="FFFFFF"/>
              </a:solidFill>
            </a:endParaRPr>
          </a:p>
        </p:txBody>
      </p:sp>
      <p:sp>
        <p:nvSpPr>
          <p:cNvPr id="11" name="SD_LAN_peDocumentDate"/>
          <p:cNvSpPr>
            <a:spLocks noGrp="1"/>
          </p:cNvSpPr>
          <p:nvPr>
            <p:ph type="body" sz="quarter" idx="14" hasCustomPrompt="1"/>
          </p:nvPr>
        </p:nvSpPr>
        <p:spPr>
          <a:xfrm>
            <a:off x="376238" y="6376034"/>
            <a:ext cx="6903154" cy="277813"/>
          </a:xfrm>
        </p:spPr>
        <p:txBody>
          <a:bodyPr lIns="10800"/>
          <a:lstStyle>
            <a:lvl1pPr>
              <a:lnSpc>
                <a:spcPct val="106000"/>
              </a:lnSpc>
              <a:spcAft>
                <a:spcPts val="0"/>
              </a:spcAft>
              <a:defRPr sz="1000"/>
            </a:lvl1pPr>
          </a:lstStyle>
          <a:p>
            <a:pPr lvl="0"/>
            <a:r>
              <a:rPr lang="en-GB" dirty="0" smtClean="0"/>
              <a:t>Name | Date</a:t>
            </a:r>
            <a:endParaRPr lang="en-GB" dirty="0" smtClean="0"/>
          </a:p>
        </p:txBody>
      </p:sp>
    </p:spTree>
    <p:extLst>
      <p:ext uri="{BB962C8B-B14F-4D97-AF65-F5344CB8AC3E}">
        <p14:creationId xmlns:p14="http://schemas.microsoft.com/office/powerpoint/2010/main" val="3966478576"/>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376238" y="317499"/>
            <a:ext cx="8371762" cy="698501"/>
          </a:xfrm>
          <a:prstGeom prst="rect">
            <a:avLst/>
          </a:prstGeom>
        </p:spPr>
        <p:txBody>
          <a:bodyPr vert="horz" lIns="0" tIns="0" rIns="0" bIns="0" rtlCol="0" anchor="t" anchorCtr="0">
            <a:noAutofit/>
          </a:bodyPr>
          <a:lstStyle>
            <a:lvl1pPr>
              <a:defRPr/>
            </a:lvl1pPr>
          </a:lstStyle>
          <a:p>
            <a:r>
              <a:rPr lang="en-GB" noProof="0" dirty="0" smtClean="0"/>
              <a:t>Click to edit Master title style</a:t>
            </a:r>
            <a:endParaRPr lang="en-GB" noProof="0" dirty="0"/>
          </a:p>
        </p:txBody>
      </p:sp>
      <p:sp>
        <p:nvSpPr>
          <p:cNvPr id="9"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18"/>
          <p:cNvSpPr>
            <a:spLocks noGrp="1"/>
          </p:cNvSpPr>
          <p:nvPr>
            <p:ph idx="1"/>
          </p:nvPr>
        </p:nvSpPr>
        <p:spPr>
          <a:xfrm>
            <a:off x="376238" y="1700213"/>
            <a:ext cx="8374062" cy="4678986"/>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31903370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5"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7" name="Chart Placeholder 3"/>
          <p:cNvSpPr>
            <a:spLocks noGrp="1"/>
          </p:cNvSpPr>
          <p:nvPr>
            <p:ph type="chart" sz="quarter" idx="15"/>
          </p:nvPr>
        </p:nvSpPr>
        <p:spPr>
          <a:xfrm>
            <a:off x="376239" y="2051999"/>
            <a:ext cx="8391524" cy="4069013"/>
          </a:xfrm>
          <a:prstGeom prst="rect">
            <a:avLst/>
          </a:prstGeom>
        </p:spPr>
        <p:txBody>
          <a:bodyPr/>
          <a:lstStyle/>
          <a:p>
            <a:r>
              <a:rPr lang="en-GB" noProof="0" dirty="0" smtClean="0"/>
              <a:t>Click icon to add chart</a:t>
            </a:r>
            <a:endParaRPr lang="en-GB" noProof="0" dirty="0"/>
          </a:p>
        </p:txBody>
      </p:sp>
      <p:sp>
        <p:nvSpPr>
          <p:cNvPr id="18" name="Text Placeholder 8"/>
          <p:cNvSpPr>
            <a:spLocks noGrp="1"/>
          </p:cNvSpPr>
          <p:nvPr>
            <p:ph type="body" sz="quarter" idx="18"/>
          </p:nvPr>
        </p:nvSpPr>
        <p:spPr>
          <a:xfrm>
            <a:off x="376239" y="1700213"/>
            <a:ext cx="8391524" cy="357187"/>
          </a:xfrm>
        </p:spPr>
        <p:txBody>
          <a:bodyPr/>
          <a:lstStyle/>
          <a:p>
            <a:pPr lvl="0"/>
            <a:r>
              <a:rPr lang="en-GB" noProof="0" dirty="0" smtClean="0"/>
              <a:t>Click to edit Master text styles</a:t>
            </a:r>
          </a:p>
        </p:txBody>
      </p:sp>
      <p:sp>
        <p:nvSpPr>
          <p:cNvPr id="19" name="Text Placeholder 7"/>
          <p:cNvSpPr>
            <a:spLocks noGrp="1"/>
          </p:cNvSpPr>
          <p:nvPr>
            <p:ph type="body" sz="quarter" idx="23"/>
          </p:nvPr>
        </p:nvSpPr>
        <p:spPr>
          <a:xfrm>
            <a:off x="376238" y="6121013"/>
            <a:ext cx="8391525" cy="260737"/>
          </a:xfrm>
        </p:spPr>
        <p:txBody>
          <a:bodyPr>
            <a:noAutofit/>
          </a:bodyPr>
          <a:lstStyle>
            <a:lvl1pPr>
              <a:spcAft>
                <a:spcPts val="0"/>
              </a:spcAft>
              <a:defRPr sz="900"/>
            </a:lvl1pPr>
          </a:lstStyle>
          <a:p>
            <a:pPr lvl="0"/>
            <a:r>
              <a:rPr lang="en-GB" noProof="0" dirty="0" smtClean="0"/>
              <a:t>Click to edit Master text styles</a:t>
            </a:r>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29152892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5" name="Text Placeholder 8"/>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7" name="Chart Placeholder 3"/>
          <p:cNvSpPr>
            <a:spLocks noGrp="1"/>
          </p:cNvSpPr>
          <p:nvPr>
            <p:ph type="chart" sz="quarter" idx="15"/>
          </p:nvPr>
        </p:nvSpPr>
        <p:spPr>
          <a:xfrm>
            <a:off x="378000" y="2051999"/>
            <a:ext cx="2662162" cy="4069014"/>
          </a:xfrm>
          <a:prstGeom prst="rect">
            <a:avLst/>
          </a:prstGeom>
        </p:spPr>
        <p:txBody>
          <a:bodyPr/>
          <a:lstStyle/>
          <a:p>
            <a:r>
              <a:rPr lang="en-GB" noProof="0" dirty="0" smtClean="0"/>
              <a:t>Click icon to add chart</a:t>
            </a:r>
            <a:endParaRPr lang="en-GB" noProof="0" dirty="0"/>
          </a:p>
        </p:txBody>
      </p:sp>
      <p:sp>
        <p:nvSpPr>
          <p:cNvPr id="18" name="Text Placeholder 8"/>
          <p:cNvSpPr>
            <a:spLocks noGrp="1"/>
          </p:cNvSpPr>
          <p:nvPr>
            <p:ph type="body" sz="quarter" idx="18"/>
          </p:nvPr>
        </p:nvSpPr>
        <p:spPr>
          <a:xfrm>
            <a:off x="376237" y="1665289"/>
            <a:ext cx="2671763" cy="392112"/>
          </a:xfrm>
        </p:spPr>
        <p:txBody>
          <a:bodyPr/>
          <a:lstStyle/>
          <a:p>
            <a:pPr lvl="0"/>
            <a:r>
              <a:rPr lang="en-GB" noProof="0" dirty="0" smtClean="0"/>
              <a:t>Click to edit Master text styles</a:t>
            </a:r>
          </a:p>
        </p:txBody>
      </p:sp>
      <p:sp>
        <p:nvSpPr>
          <p:cNvPr id="7" name="Chart Placeholder 3"/>
          <p:cNvSpPr>
            <a:spLocks noGrp="1"/>
          </p:cNvSpPr>
          <p:nvPr>
            <p:ph type="chart" sz="quarter" idx="19"/>
          </p:nvPr>
        </p:nvSpPr>
        <p:spPr>
          <a:xfrm>
            <a:off x="3227388" y="2051999"/>
            <a:ext cx="2671212" cy="4069014"/>
          </a:xfrm>
          <a:prstGeom prst="rect">
            <a:avLst/>
          </a:prstGeom>
        </p:spPr>
        <p:txBody>
          <a:bodyPr/>
          <a:lstStyle/>
          <a:p>
            <a:r>
              <a:rPr lang="en-GB" noProof="0" dirty="0" smtClean="0"/>
              <a:t>Click icon to add chart</a:t>
            </a:r>
            <a:endParaRPr lang="en-GB" noProof="0" dirty="0"/>
          </a:p>
        </p:txBody>
      </p:sp>
      <p:sp>
        <p:nvSpPr>
          <p:cNvPr id="8" name="Text Placeholder 8"/>
          <p:cNvSpPr>
            <a:spLocks noGrp="1"/>
          </p:cNvSpPr>
          <p:nvPr>
            <p:ph type="body" sz="quarter" idx="20"/>
          </p:nvPr>
        </p:nvSpPr>
        <p:spPr>
          <a:xfrm>
            <a:off x="3227388" y="1665289"/>
            <a:ext cx="2671211" cy="392112"/>
          </a:xfrm>
        </p:spPr>
        <p:txBody>
          <a:bodyPr/>
          <a:lstStyle/>
          <a:p>
            <a:pPr lvl="0"/>
            <a:r>
              <a:rPr lang="en-GB" noProof="0" dirty="0" smtClean="0"/>
              <a:t>Click to edit Master text styles</a:t>
            </a:r>
          </a:p>
        </p:txBody>
      </p:sp>
      <p:sp>
        <p:nvSpPr>
          <p:cNvPr id="9" name="Chart Placeholder 3"/>
          <p:cNvSpPr>
            <a:spLocks noGrp="1"/>
          </p:cNvSpPr>
          <p:nvPr>
            <p:ph type="chart" sz="quarter" idx="21"/>
          </p:nvPr>
        </p:nvSpPr>
        <p:spPr>
          <a:xfrm>
            <a:off x="6094797" y="2051999"/>
            <a:ext cx="2672965" cy="4069014"/>
          </a:xfrm>
          <a:prstGeom prst="rect">
            <a:avLst/>
          </a:prstGeom>
        </p:spPr>
        <p:txBody>
          <a:bodyPr/>
          <a:lstStyle/>
          <a:p>
            <a:r>
              <a:rPr lang="en-GB" noProof="0" dirty="0" smtClean="0"/>
              <a:t>Click icon to add chart</a:t>
            </a:r>
            <a:endParaRPr lang="en-GB" noProof="0" dirty="0"/>
          </a:p>
        </p:txBody>
      </p:sp>
      <p:sp>
        <p:nvSpPr>
          <p:cNvPr id="10" name="Text Placeholder 8"/>
          <p:cNvSpPr>
            <a:spLocks noGrp="1"/>
          </p:cNvSpPr>
          <p:nvPr>
            <p:ph type="body" sz="quarter" idx="22"/>
          </p:nvPr>
        </p:nvSpPr>
        <p:spPr>
          <a:xfrm>
            <a:off x="6094797" y="1659145"/>
            <a:ext cx="2672966" cy="398256"/>
          </a:xfrm>
        </p:spPr>
        <p:txBody>
          <a:bodyPr/>
          <a:lstStyle/>
          <a:p>
            <a:pPr lvl="0"/>
            <a:r>
              <a:rPr lang="en-GB" noProof="0" dirty="0" smtClean="0"/>
              <a:t>Click to edit Master text styles</a:t>
            </a:r>
          </a:p>
        </p:txBody>
      </p:sp>
      <p:sp>
        <p:nvSpPr>
          <p:cNvPr id="12" name="Text Placeholder 7"/>
          <p:cNvSpPr>
            <a:spLocks noGrp="1"/>
          </p:cNvSpPr>
          <p:nvPr>
            <p:ph type="body" sz="quarter" idx="23"/>
          </p:nvPr>
        </p:nvSpPr>
        <p:spPr>
          <a:xfrm>
            <a:off x="376237" y="6121013"/>
            <a:ext cx="8374064" cy="260737"/>
          </a:xfrm>
        </p:spPr>
        <p:txBody>
          <a:bodyPr>
            <a:noAutofit/>
          </a:bodyPr>
          <a:lstStyle>
            <a:lvl1pPr>
              <a:spcAft>
                <a:spcPts val="0"/>
              </a:spcAft>
              <a:defRPr sz="900"/>
            </a:lvl1pPr>
          </a:lstStyle>
          <a:p>
            <a:pPr lvl="0"/>
            <a:r>
              <a:rPr lang="en-GB" noProof="0" dirty="0" smtClean="0"/>
              <a:t>Click to edit Master text styles</a:t>
            </a:r>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24098542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376238" y="317499"/>
            <a:ext cx="8402002"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9" name="Text Placeholder 8"/>
          <p:cNvSpPr>
            <a:spLocks noGrp="1"/>
          </p:cNvSpPr>
          <p:nvPr>
            <p:ph type="body" sz="quarter" idx="13" hasCustomPrompt="1"/>
          </p:nvPr>
        </p:nvSpPr>
        <p:spPr>
          <a:xfrm>
            <a:off x="376238" y="651600"/>
            <a:ext cx="840200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3" name="Content Placeholder 3"/>
          <p:cNvSpPr>
            <a:spLocks noGrp="1"/>
          </p:cNvSpPr>
          <p:nvPr>
            <p:ph sz="quarter" idx="10"/>
          </p:nvPr>
        </p:nvSpPr>
        <p:spPr>
          <a:xfrm>
            <a:off x="376238" y="1665288"/>
            <a:ext cx="3979184"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Content Placeholder 3"/>
          <p:cNvSpPr>
            <a:spLocks noGrp="1"/>
          </p:cNvSpPr>
          <p:nvPr>
            <p:ph sz="quarter" idx="20"/>
          </p:nvPr>
        </p:nvSpPr>
        <p:spPr>
          <a:xfrm>
            <a:off x="4786154" y="1665288"/>
            <a:ext cx="3992086"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21"/>
          </p:nvPr>
        </p:nvSpPr>
        <p:spPr/>
        <p:txBody>
          <a:bodyPr/>
          <a:lstStyle/>
          <a:p>
            <a:endParaRPr lang="en-GB" dirty="0">
              <a:solidFill>
                <a:srgbClr val="000000"/>
              </a:solidFill>
            </a:endParaRPr>
          </a:p>
        </p:txBody>
      </p:sp>
    </p:spTree>
    <p:extLst>
      <p:ext uri="{BB962C8B-B14F-4D97-AF65-F5344CB8AC3E}">
        <p14:creationId xmlns:p14="http://schemas.microsoft.com/office/powerpoint/2010/main" val="55603282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76237" y="317500"/>
            <a:ext cx="8391525" cy="698500"/>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7"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1" name="Content Placeholder 3"/>
          <p:cNvSpPr>
            <a:spLocks noGrp="1"/>
          </p:cNvSpPr>
          <p:nvPr>
            <p:ph sz="quarter" idx="10"/>
          </p:nvPr>
        </p:nvSpPr>
        <p:spPr>
          <a:xfrm>
            <a:off x="376237" y="1665288"/>
            <a:ext cx="3979185"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Content Placeholder 3"/>
          <p:cNvSpPr>
            <a:spLocks noGrp="1"/>
          </p:cNvSpPr>
          <p:nvPr>
            <p:ph sz="quarter" idx="20"/>
          </p:nvPr>
        </p:nvSpPr>
        <p:spPr>
          <a:xfrm>
            <a:off x="4787999" y="1665288"/>
            <a:ext cx="3979763"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21"/>
          </p:nvPr>
        </p:nvSpPr>
        <p:spPr/>
        <p:txBody>
          <a:bodyPr/>
          <a:lstStyle/>
          <a:p>
            <a:endParaRPr lang="en-GB" dirty="0">
              <a:solidFill>
                <a:srgbClr val="000000"/>
              </a:solidFill>
            </a:endParaRPr>
          </a:p>
        </p:txBody>
      </p:sp>
    </p:spTree>
    <p:extLst>
      <p:ext uri="{BB962C8B-B14F-4D97-AF65-F5344CB8AC3E}">
        <p14:creationId xmlns:p14="http://schemas.microsoft.com/office/powerpoint/2010/main" val="310591573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1"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0" name="Content Placeholder 3"/>
          <p:cNvSpPr>
            <a:spLocks noGrp="1"/>
          </p:cNvSpPr>
          <p:nvPr>
            <p:ph sz="quarter" idx="10"/>
          </p:nvPr>
        </p:nvSpPr>
        <p:spPr>
          <a:xfrm>
            <a:off x="376239" y="1665288"/>
            <a:ext cx="4016374"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Chart Placeholder 2"/>
          <p:cNvSpPr>
            <a:spLocks noGrp="1"/>
          </p:cNvSpPr>
          <p:nvPr>
            <p:ph type="chart" sz="quarter" idx="21"/>
          </p:nvPr>
        </p:nvSpPr>
        <p:spPr>
          <a:xfrm>
            <a:off x="4755917" y="2125013"/>
            <a:ext cx="4011846" cy="3996000"/>
          </a:xfrm>
        </p:spPr>
        <p:txBody>
          <a:bodyPr/>
          <a:lstStyle/>
          <a:p>
            <a:r>
              <a:rPr lang="en-GB" noProof="0" dirty="0" smtClean="0"/>
              <a:t>Click icon to add chart</a:t>
            </a:r>
            <a:endParaRPr lang="en-GB" noProof="0" dirty="0"/>
          </a:p>
        </p:txBody>
      </p:sp>
      <p:sp>
        <p:nvSpPr>
          <p:cNvPr id="6" name="Text Placeholder 5"/>
          <p:cNvSpPr>
            <a:spLocks noGrp="1"/>
          </p:cNvSpPr>
          <p:nvPr>
            <p:ph type="body" sz="quarter" idx="22"/>
          </p:nvPr>
        </p:nvSpPr>
        <p:spPr>
          <a:xfrm>
            <a:off x="4755917" y="1665288"/>
            <a:ext cx="4011846" cy="420687"/>
          </a:xfrm>
        </p:spPr>
        <p:txBody>
          <a:bodyPr/>
          <a:lstStyle/>
          <a:p>
            <a:pPr lvl="0"/>
            <a:r>
              <a:rPr lang="en-GB" noProof="0" dirty="0" smtClean="0"/>
              <a:t>Click to edit Master text styles</a:t>
            </a:r>
          </a:p>
        </p:txBody>
      </p:sp>
      <p:sp>
        <p:nvSpPr>
          <p:cNvPr id="15" name="Text Placeholder 7"/>
          <p:cNvSpPr>
            <a:spLocks noGrp="1"/>
          </p:cNvSpPr>
          <p:nvPr>
            <p:ph type="body" sz="quarter" idx="23"/>
          </p:nvPr>
        </p:nvSpPr>
        <p:spPr>
          <a:xfrm>
            <a:off x="376237" y="6121013"/>
            <a:ext cx="8391525" cy="260737"/>
          </a:xfrm>
        </p:spPr>
        <p:txBody>
          <a:bodyPr>
            <a:noAutofit/>
          </a:bodyPr>
          <a:lstStyle>
            <a:lvl1pPr>
              <a:spcAft>
                <a:spcPts val="0"/>
              </a:spcAft>
              <a:defRPr sz="900"/>
            </a:lvl1pPr>
          </a:lstStyle>
          <a:p>
            <a:pPr lvl="0"/>
            <a:r>
              <a:rPr lang="en-GB" noProof="0" dirty="0" smtClean="0"/>
              <a:t>Click to edit Master text styles</a:t>
            </a:r>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13855517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1"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3" name="Chart Placeholder 2"/>
          <p:cNvSpPr>
            <a:spLocks noGrp="1"/>
          </p:cNvSpPr>
          <p:nvPr>
            <p:ph type="chart" sz="quarter" idx="21"/>
          </p:nvPr>
        </p:nvSpPr>
        <p:spPr>
          <a:xfrm>
            <a:off x="4755915" y="2125013"/>
            <a:ext cx="4011847" cy="3996000"/>
          </a:xfrm>
        </p:spPr>
        <p:txBody>
          <a:bodyPr/>
          <a:lstStyle/>
          <a:p>
            <a:r>
              <a:rPr lang="en-GB" noProof="0" dirty="0" smtClean="0"/>
              <a:t>Click icon to add chart</a:t>
            </a:r>
            <a:endParaRPr lang="en-GB" noProof="0" dirty="0"/>
          </a:p>
        </p:txBody>
      </p:sp>
      <p:sp>
        <p:nvSpPr>
          <p:cNvPr id="6" name="Text Placeholder 5"/>
          <p:cNvSpPr>
            <a:spLocks noGrp="1"/>
          </p:cNvSpPr>
          <p:nvPr>
            <p:ph type="body" sz="quarter" idx="22"/>
          </p:nvPr>
        </p:nvSpPr>
        <p:spPr>
          <a:xfrm>
            <a:off x="4755916" y="1665288"/>
            <a:ext cx="4011847" cy="420687"/>
          </a:xfrm>
        </p:spPr>
        <p:txBody>
          <a:bodyPr/>
          <a:lstStyle/>
          <a:p>
            <a:pPr lvl="0"/>
            <a:r>
              <a:rPr lang="en-GB" noProof="0" dirty="0" smtClean="0"/>
              <a:t>Click to edit Master text styles</a:t>
            </a:r>
          </a:p>
        </p:txBody>
      </p:sp>
      <p:sp>
        <p:nvSpPr>
          <p:cNvPr id="15" name="Text Placeholder 7"/>
          <p:cNvSpPr>
            <a:spLocks noGrp="1"/>
          </p:cNvSpPr>
          <p:nvPr>
            <p:ph type="body" sz="quarter" idx="23"/>
          </p:nvPr>
        </p:nvSpPr>
        <p:spPr>
          <a:xfrm>
            <a:off x="376237" y="6121013"/>
            <a:ext cx="8374064" cy="260737"/>
          </a:xfrm>
        </p:spPr>
        <p:txBody>
          <a:bodyPr>
            <a:noAutofit/>
          </a:bodyPr>
          <a:lstStyle>
            <a:lvl1pPr>
              <a:spcAft>
                <a:spcPts val="0"/>
              </a:spcAft>
              <a:defRPr sz="900"/>
            </a:lvl1pPr>
          </a:lstStyle>
          <a:p>
            <a:pPr lvl="0"/>
            <a:r>
              <a:rPr lang="en-GB" noProof="0" dirty="0" smtClean="0"/>
              <a:t>Click to edit Master text styles</a:t>
            </a:r>
          </a:p>
        </p:txBody>
      </p:sp>
      <p:sp>
        <p:nvSpPr>
          <p:cNvPr id="9" name="Chart Placeholder 2"/>
          <p:cNvSpPr>
            <a:spLocks noGrp="1"/>
          </p:cNvSpPr>
          <p:nvPr>
            <p:ph type="chart" sz="quarter" idx="24"/>
          </p:nvPr>
        </p:nvSpPr>
        <p:spPr>
          <a:xfrm>
            <a:off x="376238" y="2125013"/>
            <a:ext cx="4004297" cy="3996000"/>
          </a:xfrm>
        </p:spPr>
        <p:txBody>
          <a:bodyPr/>
          <a:lstStyle/>
          <a:p>
            <a:r>
              <a:rPr lang="en-GB" noProof="0" dirty="0" smtClean="0"/>
              <a:t>Click icon to add chart</a:t>
            </a:r>
            <a:endParaRPr lang="en-GB" noProof="0" dirty="0"/>
          </a:p>
        </p:txBody>
      </p:sp>
      <p:sp>
        <p:nvSpPr>
          <p:cNvPr id="12" name="Text Placeholder 5"/>
          <p:cNvSpPr>
            <a:spLocks noGrp="1"/>
          </p:cNvSpPr>
          <p:nvPr>
            <p:ph type="body" sz="quarter" idx="25"/>
          </p:nvPr>
        </p:nvSpPr>
        <p:spPr>
          <a:xfrm>
            <a:off x="376237" y="1665288"/>
            <a:ext cx="4004298" cy="420687"/>
          </a:xfrm>
        </p:spPr>
        <p:txBody>
          <a:bodyPr/>
          <a:lstStyle/>
          <a:p>
            <a:pPr lvl="0"/>
            <a:r>
              <a:rPr lang="en-GB" noProof="0" dirty="0" smtClean="0"/>
              <a:t>Click to edit Master text styles</a:t>
            </a:r>
          </a:p>
        </p:txBody>
      </p:sp>
      <p:sp>
        <p:nvSpPr>
          <p:cNvPr id="2" name="Footer Placeholder 1"/>
          <p:cNvSpPr>
            <a:spLocks noGrp="1"/>
          </p:cNvSpPr>
          <p:nvPr>
            <p:ph type="ftr" sz="quarter" idx="26"/>
          </p:nvPr>
        </p:nvSpPr>
        <p:spPr/>
        <p:txBody>
          <a:bodyPr/>
          <a:lstStyle/>
          <a:p>
            <a:endParaRPr lang="en-GB" dirty="0">
              <a:solidFill>
                <a:srgbClr val="000000"/>
              </a:solidFill>
            </a:endParaRPr>
          </a:p>
        </p:txBody>
      </p:sp>
    </p:spTree>
    <p:extLst>
      <p:ext uri="{BB962C8B-B14F-4D97-AF65-F5344CB8AC3E}">
        <p14:creationId xmlns:p14="http://schemas.microsoft.com/office/powerpoint/2010/main" val="265437160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76239" y="317499"/>
            <a:ext cx="8391524"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9"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6" name="Content Placeholder 3"/>
          <p:cNvSpPr>
            <a:spLocks noGrp="1"/>
          </p:cNvSpPr>
          <p:nvPr>
            <p:ph sz="quarter" idx="10"/>
          </p:nvPr>
        </p:nvSpPr>
        <p:spPr>
          <a:xfrm>
            <a:off x="376237" y="1665288"/>
            <a:ext cx="3323893"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Content Placeholder 3"/>
          <p:cNvSpPr>
            <a:spLocks noGrp="1"/>
          </p:cNvSpPr>
          <p:nvPr>
            <p:ph sz="quarter" idx="16"/>
          </p:nvPr>
        </p:nvSpPr>
        <p:spPr>
          <a:xfrm>
            <a:off x="4087762" y="1700213"/>
            <a:ext cx="468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7"/>
          </p:nvPr>
        </p:nvSpPr>
        <p:spPr/>
        <p:txBody>
          <a:bodyPr/>
          <a:lstStyle/>
          <a:p>
            <a:endParaRPr lang="en-GB" dirty="0">
              <a:solidFill>
                <a:srgbClr val="000000"/>
              </a:solidFill>
            </a:endParaRPr>
          </a:p>
        </p:txBody>
      </p:sp>
    </p:spTree>
    <p:extLst>
      <p:ext uri="{BB962C8B-B14F-4D97-AF65-F5344CB8AC3E}">
        <p14:creationId xmlns:p14="http://schemas.microsoft.com/office/powerpoint/2010/main" val="7552334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76238" y="317500"/>
            <a:ext cx="8391525" cy="698500"/>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9" name="Text Placeholder 8"/>
          <p:cNvSpPr>
            <a:spLocks noGrp="1"/>
          </p:cNvSpPr>
          <p:nvPr>
            <p:ph type="body" sz="quarter" idx="13" hasCustomPrompt="1"/>
          </p:nvPr>
        </p:nvSpPr>
        <p:spPr>
          <a:xfrm>
            <a:off x="376239" y="651600"/>
            <a:ext cx="8391524"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6" name="Content Placeholder 3"/>
          <p:cNvSpPr>
            <a:spLocks noGrp="1"/>
          </p:cNvSpPr>
          <p:nvPr>
            <p:ph sz="quarter" idx="10"/>
          </p:nvPr>
        </p:nvSpPr>
        <p:spPr>
          <a:xfrm>
            <a:off x="5683411" y="1658680"/>
            <a:ext cx="3084351" cy="4723072"/>
          </a:xfrm>
          <a:prstGeom prst="rect">
            <a:avLst/>
          </a:prstGeom>
        </p:spPr>
        <p:txBody>
          <a:bodyPr>
            <a:no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p:txBody>
      </p:sp>
      <p:sp>
        <p:nvSpPr>
          <p:cNvPr id="8" name="Content Placeholder 3"/>
          <p:cNvSpPr>
            <a:spLocks noGrp="1"/>
          </p:cNvSpPr>
          <p:nvPr>
            <p:ph sz="quarter" idx="16"/>
          </p:nvPr>
        </p:nvSpPr>
        <p:spPr>
          <a:xfrm>
            <a:off x="376238" y="1665288"/>
            <a:ext cx="4879761"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7"/>
          </p:nvPr>
        </p:nvSpPr>
        <p:spPr/>
        <p:txBody>
          <a:bodyPr/>
          <a:lstStyle/>
          <a:p>
            <a:endParaRPr lang="en-GB" dirty="0">
              <a:solidFill>
                <a:srgbClr val="000000"/>
              </a:solidFill>
            </a:endParaRPr>
          </a:p>
        </p:txBody>
      </p:sp>
    </p:spTree>
    <p:extLst>
      <p:ext uri="{BB962C8B-B14F-4D97-AF65-F5344CB8AC3E}">
        <p14:creationId xmlns:p14="http://schemas.microsoft.com/office/powerpoint/2010/main" val="28570306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0"/>
            <a:ext cx="8391525" cy="698500"/>
          </a:xfrm>
        </p:spPr>
        <p:txBody>
          <a:bodyPr/>
          <a:lstStyle/>
          <a:p>
            <a:r>
              <a:rPr lang="en-GB" noProof="0" dirty="0" smtClean="0"/>
              <a:t>Click to edit Master title style</a:t>
            </a:r>
            <a:endParaRPr lang="en-GB" noProof="0" dirty="0"/>
          </a:p>
        </p:txBody>
      </p:sp>
      <p:sp>
        <p:nvSpPr>
          <p:cNvPr id="13" name="Text Placeholder 8"/>
          <p:cNvSpPr>
            <a:spLocks noGrp="1"/>
          </p:cNvSpPr>
          <p:nvPr>
            <p:ph type="body" sz="quarter" idx="21" hasCustomPrompt="1"/>
          </p:nvPr>
        </p:nvSpPr>
        <p:spPr>
          <a:xfrm>
            <a:off x="376237" y="651600"/>
            <a:ext cx="8391526"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Picture Placeholder 6"/>
          <p:cNvSpPr>
            <a:spLocks noGrp="1"/>
          </p:cNvSpPr>
          <p:nvPr>
            <p:ph type="pic" sz="quarter" idx="13"/>
          </p:nvPr>
        </p:nvSpPr>
        <p:spPr>
          <a:xfrm>
            <a:off x="376237" y="1700213"/>
            <a:ext cx="2034000" cy="1260000"/>
          </a:xfrm>
        </p:spPr>
        <p:txBody>
          <a:bodyPr lIns="0" tIns="0" rIns="0" bIns="0">
            <a:noAutofit/>
          </a:bodyPr>
          <a:lstStyle/>
          <a:p>
            <a:r>
              <a:rPr lang="en-GB" noProof="0" dirty="0" smtClean="0"/>
              <a:t>Click icon to add picture</a:t>
            </a:r>
            <a:endParaRPr lang="en-GB" noProof="0" dirty="0"/>
          </a:p>
        </p:txBody>
      </p:sp>
      <p:sp>
        <p:nvSpPr>
          <p:cNvPr id="5" name="Picture Placeholder 6"/>
          <p:cNvSpPr>
            <a:spLocks noGrp="1"/>
          </p:cNvSpPr>
          <p:nvPr>
            <p:ph type="pic" sz="quarter" idx="14"/>
          </p:nvPr>
        </p:nvSpPr>
        <p:spPr>
          <a:xfrm>
            <a:off x="2495412" y="1700213"/>
            <a:ext cx="2034000" cy="1260000"/>
          </a:xfrm>
        </p:spPr>
        <p:txBody>
          <a:bodyPr lIns="0" tIns="0" rIns="0" bIns="0">
            <a:noAutofit/>
          </a:bodyPr>
          <a:lstStyle/>
          <a:p>
            <a:r>
              <a:rPr lang="en-GB" noProof="0" dirty="0" smtClean="0"/>
              <a:t>Click icon to add picture</a:t>
            </a:r>
            <a:endParaRPr lang="en-GB" noProof="0" dirty="0"/>
          </a:p>
        </p:txBody>
      </p:sp>
      <p:sp>
        <p:nvSpPr>
          <p:cNvPr id="6" name="Picture Placeholder 6"/>
          <p:cNvSpPr>
            <a:spLocks noGrp="1"/>
          </p:cNvSpPr>
          <p:nvPr>
            <p:ph type="pic" sz="quarter" idx="15"/>
          </p:nvPr>
        </p:nvSpPr>
        <p:spPr>
          <a:xfrm>
            <a:off x="4614587" y="1700213"/>
            <a:ext cx="2034000" cy="1260000"/>
          </a:xfrm>
        </p:spPr>
        <p:txBody>
          <a:bodyPr lIns="0" tIns="0" rIns="0" bIns="0">
            <a:noAutofit/>
          </a:bodyPr>
          <a:lstStyle/>
          <a:p>
            <a:r>
              <a:rPr lang="en-GB" noProof="0" dirty="0" smtClean="0"/>
              <a:t>Click icon to add picture</a:t>
            </a:r>
            <a:endParaRPr lang="en-GB" noProof="0" dirty="0"/>
          </a:p>
        </p:txBody>
      </p:sp>
      <p:sp>
        <p:nvSpPr>
          <p:cNvPr id="7" name="Picture Placeholder 6"/>
          <p:cNvSpPr>
            <a:spLocks noGrp="1"/>
          </p:cNvSpPr>
          <p:nvPr>
            <p:ph type="pic" sz="quarter" idx="16"/>
          </p:nvPr>
        </p:nvSpPr>
        <p:spPr>
          <a:xfrm>
            <a:off x="6733763" y="1700213"/>
            <a:ext cx="2034000" cy="1260000"/>
          </a:xfrm>
        </p:spPr>
        <p:txBody>
          <a:bodyPr lIns="0" tIns="0" rIns="0" bIns="0">
            <a:noAutofit/>
          </a:bodyPr>
          <a:lstStyle/>
          <a:p>
            <a:r>
              <a:rPr lang="en-GB" noProof="0" dirty="0" smtClean="0"/>
              <a:t>Click icon to add picture</a:t>
            </a:r>
            <a:endParaRPr lang="en-GB" noProof="0" dirty="0"/>
          </a:p>
        </p:txBody>
      </p:sp>
      <p:sp>
        <p:nvSpPr>
          <p:cNvPr id="9" name="Text Placeholder 8"/>
          <p:cNvSpPr>
            <a:spLocks noGrp="1"/>
          </p:cNvSpPr>
          <p:nvPr>
            <p:ph type="body" sz="quarter" idx="17"/>
          </p:nvPr>
        </p:nvSpPr>
        <p:spPr>
          <a:xfrm>
            <a:off x="376237" y="3124200"/>
            <a:ext cx="2040351" cy="325754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Text Placeholder 8"/>
          <p:cNvSpPr>
            <a:spLocks noGrp="1"/>
          </p:cNvSpPr>
          <p:nvPr>
            <p:ph type="body" sz="quarter" idx="18"/>
          </p:nvPr>
        </p:nvSpPr>
        <p:spPr>
          <a:xfrm>
            <a:off x="4612472" y="3120550"/>
            <a:ext cx="2034000" cy="3261199"/>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Text Placeholder 8"/>
          <p:cNvSpPr>
            <a:spLocks noGrp="1"/>
          </p:cNvSpPr>
          <p:nvPr>
            <p:ph type="body" sz="quarter" idx="19"/>
          </p:nvPr>
        </p:nvSpPr>
        <p:spPr>
          <a:xfrm>
            <a:off x="2497530" y="3124199"/>
            <a:ext cx="2034000" cy="3257549"/>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 Placeholder 8"/>
          <p:cNvSpPr>
            <a:spLocks noGrp="1"/>
          </p:cNvSpPr>
          <p:nvPr>
            <p:ph type="body" sz="quarter" idx="20"/>
          </p:nvPr>
        </p:nvSpPr>
        <p:spPr>
          <a:xfrm>
            <a:off x="6744876" y="3108508"/>
            <a:ext cx="2022887" cy="3273240"/>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22"/>
          </p:nvPr>
        </p:nvSpPr>
        <p:spPr/>
        <p:txBody>
          <a:bodyPr/>
          <a:lstStyle/>
          <a:p>
            <a:endParaRPr lang="en-GB" dirty="0">
              <a:solidFill>
                <a:srgbClr val="000000"/>
              </a:solidFill>
            </a:endParaRPr>
          </a:p>
        </p:txBody>
      </p:sp>
    </p:spTree>
    <p:extLst>
      <p:ext uri="{BB962C8B-B14F-4D97-AF65-F5344CB8AC3E}">
        <p14:creationId xmlns:p14="http://schemas.microsoft.com/office/powerpoint/2010/main" val="1608523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Ref idx="1001">
        <a:schemeClr val="bg1"/>
      </p:bgRef>
    </p:bg>
    <p:spTree>
      <p:nvGrpSpPr>
        <p:cNvPr id="1" name=""/>
        <p:cNvGrpSpPr/>
        <p:nvPr/>
      </p:nvGrpSpPr>
      <p:grpSpPr>
        <a:xfrm>
          <a:off x="0" y="0"/>
          <a:ext cx="0" cy="0"/>
          <a:chOff x="0" y="0"/>
          <a:chExt cx="0" cy="0"/>
        </a:xfrm>
      </p:grpSpPr>
      <p:pic>
        <p:nvPicPr>
          <p:cNvPr id="22" name="Background 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SD_LAN_pePresentationTitle"/>
          <p:cNvSpPr>
            <a:spLocks noGrp="1"/>
          </p:cNvSpPr>
          <p:nvPr>
            <p:ph type="ctrTitle" hasCustomPrompt="1"/>
          </p:nvPr>
        </p:nvSpPr>
        <p:spPr bwMode="gray">
          <a:xfrm>
            <a:off x="2502000" y="1368000"/>
            <a:ext cx="4140000" cy="4140000"/>
          </a:xfrm>
          <a:prstGeom prst="ellipse">
            <a:avLst/>
          </a:prstGeom>
          <a:ln w="25400">
            <a:solidFill>
              <a:schemeClr val="accent1"/>
            </a:solidFill>
          </a:ln>
        </p:spPr>
        <p:txBody>
          <a:bodyPr lIns="0" tIns="0" rIns="0" bIns="0" anchor="ctr" anchorCtr="0">
            <a:normAutofit/>
          </a:bodyPr>
          <a:lstStyle>
            <a:lvl1pPr algn="ctr">
              <a:lnSpc>
                <a:spcPts val="4200"/>
              </a:lnSpc>
              <a:defRPr sz="3600" b="0">
                <a:solidFill>
                  <a:schemeClr val="tx1"/>
                </a:solidFill>
                <a:latin typeface="+mj-lt"/>
                <a:ea typeface="Open Sans" panose="020B0606030504020204" pitchFamily="34" charset="0"/>
                <a:cs typeface="Arial" panose="020B0604020202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377992" y="5864229"/>
            <a:ext cx="419400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dirty="0" smtClean="0"/>
              <a:t>Subtitle here two lines max</a:t>
            </a:r>
            <a:endParaRPr lang="en-GB" dirty="0" smtClean="0"/>
          </a:p>
        </p:txBody>
      </p:sp>
      <p:sp>
        <p:nvSpPr>
          <p:cNvPr id="8" name="SD_ART_Logo_White"/>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White_bmkAr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4" name="Footer Placeholder 3"/>
          <p:cNvSpPr>
            <a:spLocks noGrp="1"/>
          </p:cNvSpPr>
          <p:nvPr>
            <p:ph type="ftr" sz="quarter" idx="11"/>
          </p:nvPr>
        </p:nvSpPr>
        <p:spPr/>
        <p:txBody>
          <a:bodyPr/>
          <a:lstStyle>
            <a:lvl1pPr>
              <a:defRPr>
                <a:solidFill>
                  <a:schemeClr val="bg1"/>
                </a:solidFill>
              </a:defRPr>
            </a:lvl1pPr>
          </a:lstStyle>
          <a:p>
            <a:endParaRPr lang="en-GB" dirty="0">
              <a:solidFill>
                <a:srgbClr val="000000"/>
              </a:solidFill>
            </a:endParaRPr>
          </a:p>
        </p:txBody>
      </p:sp>
      <p:sp>
        <p:nvSpPr>
          <p:cNvPr id="10" name="SD_LAN_peDocumentDate"/>
          <p:cNvSpPr>
            <a:spLocks noGrp="1"/>
          </p:cNvSpPr>
          <p:nvPr>
            <p:ph type="body" sz="quarter" idx="14" hasCustomPrompt="1"/>
          </p:nvPr>
        </p:nvSpPr>
        <p:spPr>
          <a:xfrm>
            <a:off x="376238" y="6376034"/>
            <a:ext cx="6903154" cy="277813"/>
          </a:xfrm>
        </p:spPr>
        <p:txBody>
          <a:bodyPr lIns="10800"/>
          <a:lstStyle>
            <a:lvl1pPr>
              <a:lnSpc>
                <a:spcPct val="106000"/>
              </a:lnSpc>
              <a:spcAft>
                <a:spcPts val="0"/>
              </a:spcAft>
              <a:defRPr sz="1000"/>
            </a:lvl1pPr>
          </a:lstStyle>
          <a:p>
            <a:pPr lvl="0"/>
            <a:r>
              <a:rPr lang="en-GB" dirty="0" smtClean="0"/>
              <a:t>Name | Date</a:t>
            </a:r>
            <a:endParaRPr lang="en-GB" dirty="0" smtClean="0"/>
          </a:p>
        </p:txBody>
      </p:sp>
    </p:spTree>
    <p:extLst>
      <p:ext uri="{BB962C8B-B14F-4D97-AF65-F5344CB8AC3E}">
        <p14:creationId xmlns:p14="http://schemas.microsoft.com/office/powerpoint/2010/main" val="344446983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0"/>
            <a:ext cx="8391525" cy="698500"/>
          </a:xfrm>
        </p:spPr>
        <p:txBody>
          <a:bodyPr/>
          <a:lstStyle/>
          <a:p>
            <a:r>
              <a:rPr lang="en-GB" noProof="0" dirty="0" smtClean="0"/>
              <a:t>Click to edit Master title style</a:t>
            </a:r>
            <a:endParaRPr lang="en-GB" noProof="0" dirty="0"/>
          </a:p>
        </p:txBody>
      </p:sp>
      <p:sp>
        <p:nvSpPr>
          <p:cNvPr id="17"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Rectangle 3"/>
          <p:cNvSpPr/>
          <p:nvPr userDrawn="1"/>
        </p:nvSpPr>
        <p:spPr>
          <a:xfrm>
            <a:off x="378000" y="1707173"/>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5" name="Rectangle 4"/>
          <p:cNvSpPr/>
          <p:nvPr userDrawn="1"/>
        </p:nvSpPr>
        <p:spPr>
          <a:xfrm>
            <a:off x="4668064" y="1700213"/>
            <a:ext cx="41063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6" name="Rectangle 5"/>
          <p:cNvSpPr/>
          <p:nvPr userDrawn="1"/>
        </p:nvSpPr>
        <p:spPr>
          <a:xfrm>
            <a:off x="378000" y="4065173"/>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7" name="Rectangle 6"/>
          <p:cNvSpPr/>
          <p:nvPr userDrawn="1"/>
        </p:nvSpPr>
        <p:spPr>
          <a:xfrm>
            <a:off x="4668064" y="4065173"/>
            <a:ext cx="41063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8" name="Picture Placeholder 11"/>
          <p:cNvSpPr>
            <a:spLocks noGrp="1"/>
          </p:cNvSpPr>
          <p:nvPr>
            <p:ph type="pic" sz="quarter" idx="25"/>
          </p:nvPr>
        </p:nvSpPr>
        <p:spPr>
          <a:xfrm>
            <a:off x="378000" y="1880213"/>
            <a:ext cx="1476000" cy="1476000"/>
          </a:xfrm>
        </p:spPr>
        <p:txBody>
          <a:bodyPr/>
          <a:lstStyle>
            <a:lvl1pPr algn="ctr">
              <a:defRPr/>
            </a:lvl1pPr>
          </a:lstStyle>
          <a:p>
            <a:r>
              <a:rPr lang="en-GB" noProof="0" dirty="0" smtClean="0"/>
              <a:t>Click icon to add picture</a:t>
            </a:r>
            <a:endParaRPr lang="en-GB" noProof="0" dirty="0"/>
          </a:p>
        </p:txBody>
      </p:sp>
      <p:sp>
        <p:nvSpPr>
          <p:cNvPr id="9" name="Picture Placeholder 11"/>
          <p:cNvSpPr>
            <a:spLocks noGrp="1"/>
          </p:cNvSpPr>
          <p:nvPr>
            <p:ph type="pic" sz="quarter" idx="27"/>
          </p:nvPr>
        </p:nvSpPr>
        <p:spPr>
          <a:xfrm>
            <a:off x="4668064" y="1880213"/>
            <a:ext cx="1476000" cy="1476000"/>
          </a:xfrm>
        </p:spPr>
        <p:txBody>
          <a:bodyPr/>
          <a:lstStyle>
            <a:lvl1pPr algn="ctr">
              <a:defRPr/>
            </a:lvl1pPr>
          </a:lstStyle>
          <a:p>
            <a:r>
              <a:rPr lang="en-GB" noProof="0" dirty="0" smtClean="0"/>
              <a:t>Click icon to add picture</a:t>
            </a:r>
            <a:endParaRPr lang="en-GB" noProof="0" dirty="0"/>
          </a:p>
        </p:txBody>
      </p:sp>
      <p:sp>
        <p:nvSpPr>
          <p:cNvPr id="10" name="Picture Placeholder 11"/>
          <p:cNvSpPr>
            <a:spLocks noGrp="1"/>
          </p:cNvSpPr>
          <p:nvPr>
            <p:ph type="pic" sz="quarter" idx="29"/>
          </p:nvPr>
        </p:nvSpPr>
        <p:spPr>
          <a:xfrm>
            <a:off x="378000" y="4256213"/>
            <a:ext cx="1476000" cy="1476000"/>
          </a:xfrm>
        </p:spPr>
        <p:txBody>
          <a:bodyPr/>
          <a:lstStyle>
            <a:lvl1pPr algn="ctr">
              <a:defRPr/>
            </a:lvl1pPr>
          </a:lstStyle>
          <a:p>
            <a:r>
              <a:rPr lang="en-GB" noProof="0" dirty="0" smtClean="0"/>
              <a:t>Click icon to add picture</a:t>
            </a:r>
            <a:endParaRPr lang="en-GB" noProof="0" dirty="0"/>
          </a:p>
        </p:txBody>
      </p:sp>
      <p:sp>
        <p:nvSpPr>
          <p:cNvPr id="11" name="Picture Placeholder 11"/>
          <p:cNvSpPr>
            <a:spLocks noGrp="1"/>
          </p:cNvSpPr>
          <p:nvPr>
            <p:ph type="pic" sz="quarter" idx="31"/>
          </p:nvPr>
        </p:nvSpPr>
        <p:spPr>
          <a:xfrm>
            <a:off x="4668064" y="4256213"/>
            <a:ext cx="1476000" cy="1476000"/>
          </a:xfrm>
        </p:spPr>
        <p:txBody>
          <a:bodyPr/>
          <a:lstStyle>
            <a:lvl1pPr algn="ctr">
              <a:defRPr/>
            </a:lvl1pPr>
          </a:lstStyle>
          <a:p>
            <a:r>
              <a:rPr lang="en-GB" noProof="0" dirty="0" smtClean="0"/>
              <a:t>Click icon to add picture</a:t>
            </a:r>
            <a:endParaRPr lang="en-GB" noProof="0" dirty="0"/>
          </a:p>
        </p:txBody>
      </p:sp>
      <p:sp>
        <p:nvSpPr>
          <p:cNvPr id="13" name="Text Placeholder 12"/>
          <p:cNvSpPr>
            <a:spLocks noGrp="1"/>
          </p:cNvSpPr>
          <p:nvPr>
            <p:ph type="body" sz="quarter" idx="32"/>
          </p:nvPr>
        </p:nvSpPr>
        <p:spPr>
          <a:xfrm>
            <a:off x="2012612" y="1880213"/>
            <a:ext cx="2466000"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4" name="Text Placeholder 12"/>
          <p:cNvSpPr>
            <a:spLocks noGrp="1"/>
          </p:cNvSpPr>
          <p:nvPr>
            <p:ph type="body" sz="quarter" idx="33"/>
          </p:nvPr>
        </p:nvSpPr>
        <p:spPr>
          <a:xfrm>
            <a:off x="6297420" y="1880213"/>
            <a:ext cx="2476944"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5" name="Text Placeholder 12"/>
          <p:cNvSpPr>
            <a:spLocks noGrp="1"/>
          </p:cNvSpPr>
          <p:nvPr>
            <p:ph type="body" sz="quarter" idx="34"/>
          </p:nvPr>
        </p:nvSpPr>
        <p:spPr>
          <a:xfrm>
            <a:off x="2012612" y="4256213"/>
            <a:ext cx="2466000"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6" name="Text Placeholder 12"/>
          <p:cNvSpPr>
            <a:spLocks noGrp="1"/>
          </p:cNvSpPr>
          <p:nvPr>
            <p:ph type="body" sz="quarter" idx="35"/>
          </p:nvPr>
        </p:nvSpPr>
        <p:spPr>
          <a:xfrm>
            <a:off x="6297420" y="4256213"/>
            <a:ext cx="2476944"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3" name="Footer Placeholder 2"/>
          <p:cNvSpPr>
            <a:spLocks noGrp="1"/>
          </p:cNvSpPr>
          <p:nvPr>
            <p:ph type="ftr" sz="quarter" idx="36"/>
          </p:nvPr>
        </p:nvSpPr>
        <p:spPr/>
        <p:txBody>
          <a:bodyPr/>
          <a:lstStyle/>
          <a:p>
            <a:endParaRPr lang="en-GB" dirty="0">
              <a:solidFill>
                <a:srgbClr val="000000"/>
              </a:solidFill>
            </a:endParaRPr>
          </a:p>
        </p:txBody>
      </p:sp>
    </p:spTree>
    <p:extLst>
      <p:ext uri="{BB962C8B-B14F-4D97-AF65-F5344CB8AC3E}">
        <p14:creationId xmlns:p14="http://schemas.microsoft.com/office/powerpoint/2010/main" val="219417298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mp; text">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698499"/>
          </a:xfrm>
        </p:spPr>
        <p:txBody>
          <a:bodyPr/>
          <a:lstStyle/>
          <a:p>
            <a:r>
              <a:rPr lang="en-GB" noProof="0" dirty="0" smtClean="0"/>
              <a:t>Click to edit Master title style</a:t>
            </a:r>
            <a:endParaRPr lang="en-GB" noProof="0" dirty="0"/>
          </a:p>
        </p:txBody>
      </p:sp>
      <p:sp>
        <p:nvSpPr>
          <p:cNvPr id="10" name="Text Placeholder 8"/>
          <p:cNvSpPr>
            <a:spLocks noGrp="1"/>
          </p:cNvSpPr>
          <p:nvPr>
            <p:ph type="body" sz="quarter" idx="18"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Picture Placeholder 7"/>
          <p:cNvSpPr>
            <a:spLocks noGrp="1"/>
          </p:cNvSpPr>
          <p:nvPr>
            <p:ph type="pic" sz="quarter" idx="13"/>
          </p:nvPr>
        </p:nvSpPr>
        <p:spPr>
          <a:xfrm>
            <a:off x="376238" y="1700213"/>
            <a:ext cx="2771775" cy="1971675"/>
          </a:xfrm>
        </p:spPr>
        <p:txBody>
          <a:bodyPr/>
          <a:lstStyle/>
          <a:p>
            <a:r>
              <a:rPr lang="en-GB" noProof="0" dirty="0" smtClean="0"/>
              <a:t>Click icon to add picture</a:t>
            </a:r>
            <a:endParaRPr lang="en-GB" noProof="0" dirty="0"/>
          </a:p>
        </p:txBody>
      </p:sp>
      <p:sp>
        <p:nvSpPr>
          <p:cNvPr id="5" name="Picture Placeholder 7"/>
          <p:cNvSpPr>
            <a:spLocks noGrp="1"/>
          </p:cNvSpPr>
          <p:nvPr>
            <p:ph type="pic" sz="quarter" idx="14"/>
          </p:nvPr>
        </p:nvSpPr>
        <p:spPr>
          <a:xfrm>
            <a:off x="6004798" y="1700213"/>
            <a:ext cx="2762965" cy="1971675"/>
          </a:xfrm>
        </p:spPr>
        <p:txBody>
          <a:bodyPr/>
          <a:lstStyle/>
          <a:p>
            <a:r>
              <a:rPr lang="en-GB" noProof="0" dirty="0" smtClean="0"/>
              <a:t>Click icon to add picture</a:t>
            </a:r>
            <a:endParaRPr lang="en-GB" noProof="0" dirty="0"/>
          </a:p>
        </p:txBody>
      </p:sp>
      <p:sp>
        <p:nvSpPr>
          <p:cNvPr id="6" name="Picture Placeholder 7"/>
          <p:cNvSpPr>
            <a:spLocks noGrp="1"/>
          </p:cNvSpPr>
          <p:nvPr>
            <p:ph type="pic" sz="quarter" idx="15"/>
          </p:nvPr>
        </p:nvSpPr>
        <p:spPr>
          <a:xfrm>
            <a:off x="3204806" y="1700213"/>
            <a:ext cx="2743200" cy="1971675"/>
          </a:xfrm>
        </p:spPr>
        <p:txBody>
          <a:bodyPr/>
          <a:lstStyle/>
          <a:p>
            <a:r>
              <a:rPr lang="en-GB" noProof="0" dirty="0" smtClean="0"/>
              <a:t>Click icon to add picture</a:t>
            </a:r>
            <a:endParaRPr lang="en-GB" noProof="0" dirty="0"/>
          </a:p>
        </p:txBody>
      </p:sp>
      <p:sp>
        <p:nvSpPr>
          <p:cNvPr id="9" name="Text Placeholder 18"/>
          <p:cNvSpPr>
            <a:spLocks noGrp="1"/>
          </p:cNvSpPr>
          <p:nvPr>
            <p:ph idx="1" hasCustomPrompt="1"/>
          </p:nvPr>
        </p:nvSpPr>
        <p:spPr>
          <a:xfrm>
            <a:off x="376238" y="3832225"/>
            <a:ext cx="2762962" cy="209520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ext Placeholder 18"/>
          <p:cNvSpPr>
            <a:spLocks noGrp="1"/>
          </p:cNvSpPr>
          <p:nvPr>
            <p:ph idx="16" hasCustomPrompt="1"/>
          </p:nvPr>
        </p:nvSpPr>
        <p:spPr>
          <a:xfrm>
            <a:off x="3200400" y="3832225"/>
            <a:ext cx="2743200" cy="209520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Text Placeholder 18"/>
          <p:cNvSpPr>
            <a:spLocks noGrp="1"/>
          </p:cNvSpPr>
          <p:nvPr>
            <p:ph idx="17" hasCustomPrompt="1"/>
          </p:nvPr>
        </p:nvSpPr>
        <p:spPr>
          <a:xfrm>
            <a:off x="6004798" y="3832225"/>
            <a:ext cx="2762965" cy="209520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19"/>
          </p:nvPr>
        </p:nvSpPr>
        <p:spPr/>
        <p:txBody>
          <a:bodyPr/>
          <a:lstStyle/>
          <a:p>
            <a:endParaRPr lang="en-GB" dirty="0">
              <a:solidFill>
                <a:srgbClr val="000000"/>
              </a:solidFill>
            </a:endParaRPr>
          </a:p>
        </p:txBody>
      </p:sp>
    </p:spTree>
    <p:extLst>
      <p:ext uri="{BB962C8B-B14F-4D97-AF65-F5344CB8AC3E}">
        <p14:creationId xmlns:p14="http://schemas.microsoft.com/office/powerpoint/2010/main" val="23071258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0"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24357826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698499"/>
          </a:xfrm>
        </p:spPr>
        <p:txBody>
          <a:bodyPr/>
          <a:lstStyle/>
          <a:p>
            <a:r>
              <a:rPr lang="en-GB" noProof="0" dirty="0" smtClean="0"/>
              <a:t>Click to edit Master title style</a:t>
            </a:r>
            <a:endParaRPr lang="en-GB" noProof="0" dirty="0"/>
          </a:p>
        </p:txBody>
      </p:sp>
      <p:sp>
        <p:nvSpPr>
          <p:cNvPr id="16"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8"/>
          <p:cNvSpPr>
            <a:spLocks noGrp="1"/>
          </p:cNvSpPr>
          <p:nvPr>
            <p:ph type="body" sz="quarter" idx="17"/>
          </p:nvPr>
        </p:nvSpPr>
        <p:spPr>
          <a:xfrm>
            <a:off x="378000" y="1857892"/>
            <a:ext cx="4100118"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9" name="Text Placeholder 8"/>
          <p:cNvSpPr>
            <a:spLocks noGrp="1"/>
          </p:cNvSpPr>
          <p:nvPr>
            <p:ph type="body" sz="quarter" idx="21"/>
          </p:nvPr>
        </p:nvSpPr>
        <p:spPr>
          <a:xfrm>
            <a:off x="4684646" y="1857892"/>
            <a:ext cx="4083117"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Content Placeholder 9"/>
          <p:cNvSpPr>
            <a:spLocks noGrp="1"/>
          </p:cNvSpPr>
          <p:nvPr>
            <p:ph sz="quarter" idx="22" hasCustomPrompt="1"/>
          </p:nvPr>
        </p:nvSpPr>
        <p:spPr>
          <a:xfrm>
            <a:off x="3570548" y="1857892"/>
            <a:ext cx="907570" cy="670658"/>
          </a:xfrm>
        </p:spPr>
        <p:txBody>
          <a:bodyPr>
            <a:noAutofit/>
          </a:bodyPr>
          <a:lstStyle>
            <a:lvl1pPr algn="ctr">
              <a:defRPr sz="800" baseline="0"/>
            </a:lvl1pPr>
          </a:lstStyle>
          <a:p>
            <a:pPr lvl="0"/>
            <a:r>
              <a:rPr lang="en-GB" dirty="0" smtClean="0"/>
              <a:t>Click here, go to INSERT tab and choose Pictures to insert Co-brand Logo</a:t>
            </a:r>
          </a:p>
        </p:txBody>
      </p:sp>
      <p:sp>
        <p:nvSpPr>
          <p:cNvPr id="4" name="Rectangle 3"/>
          <p:cNvSpPr/>
          <p:nvPr userDrawn="1"/>
        </p:nvSpPr>
        <p:spPr>
          <a:xfrm>
            <a:off x="378000" y="1705378"/>
            <a:ext cx="41001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5" name="Rectangle 4"/>
          <p:cNvSpPr/>
          <p:nvPr userDrawn="1"/>
        </p:nvSpPr>
        <p:spPr>
          <a:xfrm>
            <a:off x="4684646" y="1705378"/>
            <a:ext cx="40897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12" name="Content Placeholder 9"/>
          <p:cNvSpPr>
            <a:spLocks noGrp="1"/>
          </p:cNvSpPr>
          <p:nvPr>
            <p:ph sz="quarter" idx="23" hasCustomPrompt="1"/>
          </p:nvPr>
        </p:nvSpPr>
        <p:spPr>
          <a:xfrm>
            <a:off x="7860192" y="1857892"/>
            <a:ext cx="907570" cy="670658"/>
          </a:xfrm>
        </p:spPr>
        <p:txBody>
          <a:bodyPr>
            <a:noAutofit/>
          </a:bodyPr>
          <a:lstStyle>
            <a:lvl1pPr algn="ctr">
              <a:defRPr sz="800" baseline="0"/>
            </a:lvl1pPr>
          </a:lstStyle>
          <a:p>
            <a:pPr lvl="0"/>
            <a:r>
              <a:rPr lang="en-GB" dirty="0" smtClean="0"/>
              <a:t>Click here, go to INSERT tab and choose Pictures to insert Co-brand Logo</a:t>
            </a:r>
          </a:p>
        </p:txBody>
      </p:sp>
      <p:sp>
        <p:nvSpPr>
          <p:cNvPr id="6" name="Footer Placeholder 5"/>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36043081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697888"/>
          </a:xfrm>
        </p:spPr>
        <p:txBody>
          <a:bodyPr/>
          <a:lstStyle/>
          <a:p>
            <a:r>
              <a:rPr lang="en-GB" noProof="0" dirty="0" smtClean="0"/>
              <a:t>Click to edit Master title style</a:t>
            </a:r>
            <a:endParaRPr lang="en-GB" noProof="0" dirty="0"/>
          </a:p>
        </p:txBody>
      </p:sp>
      <p:sp>
        <p:nvSpPr>
          <p:cNvPr id="16" name="Text Placeholder 8"/>
          <p:cNvSpPr>
            <a:spLocks noGrp="1"/>
          </p:cNvSpPr>
          <p:nvPr>
            <p:ph type="body" sz="quarter" idx="13" hasCustomPrompt="1"/>
          </p:nvPr>
        </p:nvSpPr>
        <p:spPr>
          <a:xfrm>
            <a:off x="376238" y="651600"/>
            <a:ext cx="8398126"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7" name="Text Placeholder 8"/>
          <p:cNvSpPr>
            <a:spLocks noGrp="1"/>
          </p:cNvSpPr>
          <p:nvPr>
            <p:ph type="body" sz="quarter" idx="17"/>
          </p:nvPr>
        </p:nvSpPr>
        <p:spPr>
          <a:xfrm>
            <a:off x="378000" y="1857892"/>
            <a:ext cx="4100118"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8" name="Text Placeholder 8"/>
          <p:cNvSpPr>
            <a:spLocks noGrp="1"/>
          </p:cNvSpPr>
          <p:nvPr>
            <p:ph type="body" sz="quarter" idx="21"/>
          </p:nvPr>
        </p:nvSpPr>
        <p:spPr>
          <a:xfrm>
            <a:off x="4684646" y="1857892"/>
            <a:ext cx="4083117"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5" name="Text Placeholder 8"/>
          <p:cNvSpPr>
            <a:spLocks noGrp="1"/>
          </p:cNvSpPr>
          <p:nvPr>
            <p:ph type="body" sz="quarter" idx="30"/>
          </p:nvPr>
        </p:nvSpPr>
        <p:spPr>
          <a:xfrm>
            <a:off x="378000" y="4253374"/>
            <a:ext cx="4100118"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6" name="Text Placeholder 8"/>
          <p:cNvSpPr>
            <a:spLocks noGrp="1"/>
          </p:cNvSpPr>
          <p:nvPr>
            <p:ph type="body" sz="quarter" idx="31"/>
          </p:nvPr>
        </p:nvSpPr>
        <p:spPr>
          <a:xfrm>
            <a:off x="4684646" y="4253374"/>
            <a:ext cx="4083117"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8" name="Content Placeholder 9"/>
          <p:cNvSpPr>
            <a:spLocks noGrp="1"/>
          </p:cNvSpPr>
          <p:nvPr>
            <p:ph sz="quarter" idx="26" hasCustomPrompt="1"/>
          </p:nvPr>
        </p:nvSpPr>
        <p:spPr>
          <a:xfrm>
            <a:off x="3570548" y="1857892"/>
            <a:ext cx="907570" cy="670658"/>
          </a:xfrm>
        </p:spPr>
        <p:txBody>
          <a:bodyPr>
            <a:noAutofit/>
          </a:bodyPr>
          <a:lstStyle>
            <a:lvl1pPr algn="ctr">
              <a:buNone/>
              <a:defRPr sz="800" baseline="0"/>
            </a:lvl1pPr>
          </a:lstStyle>
          <a:p>
            <a:pPr lvl="0"/>
            <a:r>
              <a:rPr lang="en-GB" dirty="0" smtClean="0"/>
              <a:t>Click here, go to INSERT tab and choose Pictures to insert Co-brand Logo</a:t>
            </a:r>
          </a:p>
        </p:txBody>
      </p:sp>
      <p:sp>
        <p:nvSpPr>
          <p:cNvPr id="20" name="Content Placeholder 9"/>
          <p:cNvSpPr>
            <a:spLocks noGrp="1"/>
          </p:cNvSpPr>
          <p:nvPr>
            <p:ph sz="quarter" idx="27" hasCustomPrompt="1"/>
          </p:nvPr>
        </p:nvSpPr>
        <p:spPr>
          <a:xfrm>
            <a:off x="7860192" y="1857892"/>
            <a:ext cx="907570" cy="670658"/>
          </a:xfrm>
        </p:spPr>
        <p:txBody>
          <a:bodyPr>
            <a:noAutofit/>
          </a:bodyPr>
          <a:lstStyle>
            <a:lvl1pPr algn="ctr">
              <a:buNone/>
              <a:defRPr sz="800" baseline="0"/>
            </a:lvl1pPr>
          </a:lstStyle>
          <a:p>
            <a:pPr lvl="0"/>
            <a:r>
              <a:rPr lang="en-GB" dirty="0" smtClean="0"/>
              <a:t>Click here, go to INSERT tab and choose Pictures to insert Co-brand Logo</a:t>
            </a:r>
          </a:p>
        </p:txBody>
      </p:sp>
      <p:sp>
        <p:nvSpPr>
          <p:cNvPr id="21" name="Content Placeholder 9"/>
          <p:cNvSpPr>
            <a:spLocks noGrp="1"/>
          </p:cNvSpPr>
          <p:nvPr>
            <p:ph sz="quarter" idx="28" hasCustomPrompt="1"/>
          </p:nvPr>
        </p:nvSpPr>
        <p:spPr>
          <a:xfrm>
            <a:off x="3565870" y="4249682"/>
            <a:ext cx="907570" cy="670658"/>
          </a:xfrm>
        </p:spPr>
        <p:txBody>
          <a:bodyPr>
            <a:noAutofit/>
          </a:bodyPr>
          <a:lstStyle>
            <a:lvl1pPr algn="ctr">
              <a:buNone/>
              <a:defRPr sz="800" baseline="0"/>
            </a:lvl1pPr>
          </a:lstStyle>
          <a:p>
            <a:pPr lvl="0"/>
            <a:r>
              <a:rPr lang="en-GB" dirty="0" smtClean="0"/>
              <a:t>Click here, go to INSERT tab and choose Pictures to insert Co-brand Logo</a:t>
            </a:r>
          </a:p>
        </p:txBody>
      </p:sp>
      <p:sp>
        <p:nvSpPr>
          <p:cNvPr id="22" name="Content Placeholder 9"/>
          <p:cNvSpPr>
            <a:spLocks noGrp="1"/>
          </p:cNvSpPr>
          <p:nvPr>
            <p:ph sz="quarter" idx="29" hasCustomPrompt="1"/>
          </p:nvPr>
        </p:nvSpPr>
        <p:spPr>
          <a:xfrm>
            <a:off x="7855514" y="4249682"/>
            <a:ext cx="907570" cy="670658"/>
          </a:xfrm>
        </p:spPr>
        <p:txBody>
          <a:bodyPr>
            <a:noAutofit/>
          </a:bodyPr>
          <a:lstStyle>
            <a:lvl1pPr algn="ctr">
              <a:buNone/>
              <a:defRPr sz="800" baseline="0"/>
            </a:lvl1pPr>
          </a:lstStyle>
          <a:p>
            <a:pPr lvl="0"/>
            <a:r>
              <a:rPr lang="en-GB" dirty="0" smtClean="0"/>
              <a:t>Click here, go to INSERT tab and choose Pictures to insert Co-brand Logo</a:t>
            </a:r>
          </a:p>
        </p:txBody>
      </p:sp>
      <p:sp>
        <p:nvSpPr>
          <p:cNvPr id="4" name="Rectangle 3"/>
          <p:cNvSpPr/>
          <p:nvPr userDrawn="1"/>
        </p:nvSpPr>
        <p:spPr>
          <a:xfrm>
            <a:off x="378000" y="1705378"/>
            <a:ext cx="41001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5" name="Rectangle 4"/>
          <p:cNvSpPr/>
          <p:nvPr userDrawn="1"/>
        </p:nvSpPr>
        <p:spPr>
          <a:xfrm>
            <a:off x="4684646" y="1705378"/>
            <a:ext cx="40897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12" name="Rectangle 11"/>
          <p:cNvSpPr/>
          <p:nvPr userDrawn="1"/>
        </p:nvSpPr>
        <p:spPr>
          <a:xfrm>
            <a:off x="378000" y="4103518"/>
            <a:ext cx="410170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13" name="Rectangle 12"/>
          <p:cNvSpPr/>
          <p:nvPr userDrawn="1"/>
        </p:nvSpPr>
        <p:spPr>
          <a:xfrm>
            <a:off x="4684645" y="4103518"/>
            <a:ext cx="408353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3" name="Footer Placeholder 2"/>
          <p:cNvSpPr>
            <a:spLocks noGrp="1"/>
          </p:cNvSpPr>
          <p:nvPr>
            <p:ph type="ftr" sz="quarter" idx="32"/>
          </p:nvPr>
        </p:nvSpPr>
        <p:spPr/>
        <p:txBody>
          <a:bodyPr/>
          <a:lstStyle/>
          <a:p>
            <a:endParaRPr lang="en-GB" dirty="0">
              <a:solidFill>
                <a:srgbClr val="000000"/>
              </a:solidFill>
            </a:endParaRPr>
          </a:p>
        </p:txBody>
      </p:sp>
    </p:spTree>
    <p:extLst>
      <p:ext uri="{BB962C8B-B14F-4D97-AF65-F5344CB8AC3E}">
        <p14:creationId xmlns:p14="http://schemas.microsoft.com/office/powerpoint/2010/main" val="10421525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0"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Rectangle 3"/>
          <p:cNvSpPr/>
          <p:nvPr userDrawn="1"/>
        </p:nvSpPr>
        <p:spPr>
          <a:xfrm>
            <a:off x="3240000" y="1705968"/>
            <a:ext cx="266708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5" name="Rectangle 4"/>
          <p:cNvSpPr/>
          <p:nvPr userDrawn="1"/>
        </p:nvSpPr>
        <p:spPr>
          <a:xfrm>
            <a:off x="378000" y="1700213"/>
            <a:ext cx="267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6" name="Rectangle 5"/>
          <p:cNvSpPr/>
          <p:nvPr userDrawn="1"/>
        </p:nvSpPr>
        <p:spPr>
          <a:xfrm>
            <a:off x="6086475" y="1705968"/>
            <a:ext cx="268789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7" name="Text Placeholder 8"/>
          <p:cNvSpPr>
            <a:spLocks noGrp="1"/>
          </p:cNvSpPr>
          <p:nvPr>
            <p:ph type="body" sz="quarter" idx="17"/>
          </p:nvPr>
        </p:nvSpPr>
        <p:spPr>
          <a:xfrm>
            <a:off x="3244283" y="1851441"/>
            <a:ext cx="2655433" cy="3845754"/>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Text Placeholder 8"/>
          <p:cNvSpPr>
            <a:spLocks noGrp="1"/>
          </p:cNvSpPr>
          <p:nvPr>
            <p:ph type="body" sz="quarter" idx="18"/>
          </p:nvPr>
        </p:nvSpPr>
        <p:spPr>
          <a:xfrm>
            <a:off x="378000" y="1851441"/>
            <a:ext cx="2670000" cy="3845754"/>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9" name="Text Placeholder 8"/>
          <p:cNvSpPr>
            <a:spLocks noGrp="1"/>
          </p:cNvSpPr>
          <p:nvPr>
            <p:ph type="body" sz="quarter" idx="19"/>
          </p:nvPr>
        </p:nvSpPr>
        <p:spPr>
          <a:xfrm>
            <a:off x="6095999" y="1851441"/>
            <a:ext cx="2678365" cy="3845754"/>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20"/>
          </p:nvPr>
        </p:nvSpPr>
        <p:spPr/>
        <p:txBody>
          <a:bodyPr/>
          <a:lstStyle/>
          <a:p>
            <a:endParaRPr lang="en-GB" dirty="0">
              <a:solidFill>
                <a:srgbClr val="000000"/>
              </a:solidFill>
            </a:endParaRPr>
          </a:p>
        </p:txBody>
      </p:sp>
    </p:spTree>
    <p:extLst>
      <p:ext uri="{BB962C8B-B14F-4D97-AF65-F5344CB8AC3E}">
        <p14:creationId xmlns:p14="http://schemas.microsoft.com/office/powerpoint/2010/main" val="25147990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705184"/>
          </a:xfrm>
        </p:spPr>
        <p:txBody>
          <a:bodyPr/>
          <a:lstStyle/>
          <a:p>
            <a:r>
              <a:rPr lang="en-GB" noProof="0" dirty="0" smtClean="0"/>
              <a:t>Click to edit Master title style</a:t>
            </a:r>
            <a:endParaRPr lang="en-GB" noProof="0" dirty="0"/>
          </a:p>
        </p:txBody>
      </p:sp>
      <p:sp>
        <p:nvSpPr>
          <p:cNvPr id="8"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Text Placeholder 8"/>
          <p:cNvSpPr>
            <a:spLocks noGrp="1"/>
          </p:cNvSpPr>
          <p:nvPr>
            <p:ph type="body" sz="quarter" idx="17"/>
          </p:nvPr>
        </p:nvSpPr>
        <p:spPr>
          <a:xfrm>
            <a:off x="378000" y="2556000"/>
            <a:ext cx="1944000" cy="3394800"/>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8"/>
          <p:cNvSpPr>
            <a:spLocks noGrp="1"/>
          </p:cNvSpPr>
          <p:nvPr>
            <p:ph type="body" sz="quarter" idx="18"/>
          </p:nvPr>
        </p:nvSpPr>
        <p:spPr>
          <a:xfrm>
            <a:off x="6822627" y="2556000"/>
            <a:ext cx="1944000" cy="3394800"/>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 Placeholder 8"/>
          <p:cNvSpPr>
            <a:spLocks noGrp="1"/>
          </p:cNvSpPr>
          <p:nvPr>
            <p:ph type="body" sz="quarter" idx="19"/>
          </p:nvPr>
        </p:nvSpPr>
        <p:spPr>
          <a:xfrm>
            <a:off x="2526209" y="2556000"/>
            <a:ext cx="1944000" cy="3394800"/>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 Placeholder 8"/>
          <p:cNvSpPr>
            <a:spLocks noGrp="1"/>
          </p:cNvSpPr>
          <p:nvPr>
            <p:ph type="body" sz="quarter" idx="20"/>
          </p:nvPr>
        </p:nvSpPr>
        <p:spPr>
          <a:xfrm>
            <a:off x="4674418" y="2556000"/>
            <a:ext cx="1944000" cy="3394800"/>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21"/>
          </p:nvPr>
        </p:nvSpPr>
        <p:spPr/>
        <p:txBody>
          <a:bodyPr/>
          <a:lstStyle/>
          <a:p>
            <a:endParaRPr lang="en-GB" dirty="0">
              <a:solidFill>
                <a:srgbClr val="000000"/>
              </a:solidFill>
            </a:endParaRPr>
          </a:p>
        </p:txBody>
      </p:sp>
    </p:spTree>
    <p:extLst>
      <p:ext uri="{BB962C8B-B14F-4D97-AF65-F5344CB8AC3E}">
        <p14:creationId xmlns:p14="http://schemas.microsoft.com/office/powerpoint/2010/main" val="8574421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Ref idx="1001">
        <a:schemeClr val="bg1"/>
      </p:bgRef>
    </p:bg>
    <p:spTree>
      <p:nvGrpSpPr>
        <p:cNvPr id="1" name=""/>
        <p:cNvGrpSpPr/>
        <p:nvPr/>
      </p:nvGrpSpPr>
      <p:grpSpPr>
        <a:xfrm>
          <a:off x="0" y="0"/>
          <a:ext cx="0" cy="0"/>
          <a:chOff x="0" y="0"/>
          <a:chExt cx="0" cy="0"/>
        </a:xfrm>
      </p:grpSpPr>
      <p:sp>
        <p:nvSpPr>
          <p:cNvPr id="11" name="Colored background"/>
          <p:cNvSpPr/>
          <p:nvPr userDrawn="1"/>
        </p:nvSpPr>
        <p:spPr bwMode="gray">
          <a:xfrm>
            <a:off x="0" y="0"/>
            <a:ext cx="91440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2" name="Title 1"/>
          <p:cNvSpPr>
            <a:spLocks noGrp="1"/>
          </p:cNvSpPr>
          <p:nvPr>
            <p:ph type="title"/>
          </p:nvPr>
        </p:nvSpPr>
        <p:spPr>
          <a:xfrm>
            <a:off x="376237" y="317500"/>
            <a:ext cx="8391526" cy="789405"/>
          </a:xfrm>
        </p:spPr>
        <p:txBody>
          <a:bodyPr/>
          <a:lstStyle>
            <a:lvl1pPr>
              <a:defRPr>
                <a:solidFill>
                  <a:schemeClr val="tx1"/>
                </a:solidFill>
              </a:defRPr>
            </a:lvl1pPr>
          </a:lstStyle>
          <a:p>
            <a:r>
              <a:rPr lang="en-GB" noProof="0" dirty="0" smtClean="0"/>
              <a:t>Click to edit Master title style</a:t>
            </a:r>
            <a:endParaRPr lang="en-GB" noProof="0" dirty="0"/>
          </a:p>
        </p:txBody>
      </p:sp>
      <p:sp>
        <p:nvSpPr>
          <p:cNvPr id="8" name="Text Placeholder 8"/>
          <p:cNvSpPr>
            <a:spLocks noGrp="1"/>
          </p:cNvSpPr>
          <p:nvPr>
            <p:ph type="body" sz="quarter" idx="13" hasCustomPrompt="1"/>
          </p:nvPr>
        </p:nvSpPr>
        <p:spPr>
          <a:xfrm>
            <a:off x="376237" y="687694"/>
            <a:ext cx="8391526" cy="757255"/>
          </a:xfrm>
          <a:prstGeom prst="rect">
            <a:avLst/>
          </a:prstGeom>
        </p:spPr>
        <p:txBody>
          <a:bodyPr lIns="0" tIns="0" rIns="0" bIns="0">
            <a:noAutofit/>
          </a:bodyPr>
          <a:lstStyle>
            <a:lvl1pPr marL="0" indent="0">
              <a:buNone/>
              <a:defRPr sz="2000" b="0">
                <a:solidFill>
                  <a:schemeClr val="tx1"/>
                </a:solidFill>
              </a:defRPr>
            </a:lvl1pPr>
          </a:lstStyle>
          <a:p>
            <a:pPr lvl="0"/>
            <a:r>
              <a:rPr lang="en-GB" noProof="0" dirty="0" smtClean="0"/>
              <a:t>Click to add subtitle</a:t>
            </a:r>
            <a:endParaRPr lang="en-GB" noProof="0" dirty="0"/>
          </a:p>
        </p:txBody>
      </p:sp>
      <p:sp>
        <p:nvSpPr>
          <p:cNvPr id="4" name="Text Placeholder 8"/>
          <p:cNvSpPr>
            <a:spLocks noGrp="1"/>
          </p:cNvSpPr>
          <p:nvPr>
            <p:ph type="body" sz="quarter" idx="17"/>
          </p:nvPr>
        </p:nvSpPr>
        <p:spPr>
          <a:xfrm>
            <a:off x="378000" y="2556000"/>
            <a:ext cx="1944000" cy="3394800"/>
          </a:xfrm>
        </p:spPr>
        <p:txBody>
          <a:bodyPr/>
          <a:lstStyle>
            <a:lvl1pPr marL="0" indent="0">
              <a:buFont typeface="Arial" panose="020B0604020202020204" pitchFamily="34" charset="0"/>
              <a:buChar char="​"/>
              <a:defRPr b="1">
                <a:solidFill>
                  <a:schemeClr val="tx1"/>
                </a:solidFill>
              </a:defRPr>
            </a:lvl1pPr>
            <a:lvl2pPr marL="0" indent="0">
              <a:spcAft>
                <a:spcPts val="1000"/>
              </a:spcAft>
              <a:buFont typeface="Arial" panose="020B0604020202020204" pitchFamily="34" charset="0"/>
              <a:buChar char="​"/>
              <a:defRPr>
                <a:solidFill>
                  <a:schemeClr val="tx1"/>
                </a:solidFill>
              </a:defRPr>
            </a:lvl2pPr>
            <a:lvl3pPr marL="0" indent="0">
              <a:spcAft>
                <a:spcPts val="1000"/>
              </a:spcAft>
              <a:buFont typeface="Arial" panose="020B0604020202020204" pitchFamily="34" charset="0"/>
              <a:buChar char="​"/>
              <a:defRPr>
                <a:solidFill>
                  <a:schemeClr val="tx1"/>
                </a:solidFill>
              </a:defRPr>
            </a:lvl3pPr>
            <a:lvl4pPr marL="176400" indent="-176400">
              <a:spcAft>
                <a:spcPts val="1000"/>
              </a:spcAft>
              <a:buFont typeface="Arial" panose="020B0604020202020204" pitchFamily="34" charset="0"/>
              <a:buChar char="•"/>
              <a:defRPr>
                <a:solidFill>
                  <a:schemeClr val="tx1"/>
                </a:solidFill>
              </a:defRPr>
            </a:lvl4pPr>
            <a:lvl5pPr marL="356400" indent="-176400">
              <a:spcAft>
                <a:spcPts val="1000"/>
              </a:spcAft>
              <a:defRPr baseline="0">
                <a:solidFill>
                  <a:schemeClr val="tx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8"/>
          <p:cNvSpPr>
            <a:spLocks noGrp="1"/>
          </p:cNvSpPr>
          <p:nvPr>
            <p:ph type="body" sz="quarter" idx="18"/>
          </p:nvPr>
        </p:nvSpPr>
        <p:spPr>
          <a:xfrm>
            <a:off x="6825564" y="2556000"/>
            <a:ext cx="1944000" cy="3394800"/>
          </a:xfrm>
        </p:spPr>
        <p:txBody>
          <a:bodyPr/>
          <a:lstStyle>
            <a:lvl1pPr marL="0" indent="0">
              <a:buFont typeface="Arial" panose="020B0604020202020204" pitchFamily="34" charset="0"/>
              <a:buChar char="​"/>
              <a:defRPr b="1">
                <a:solidFill>
                  <a:schemeClr val="tx1"/>
                </a:solidFill>
              </a:defRPr>
            </a:lvl1pPr>
            <a:lvl2pPr marL="0" indent="0">
              <a:spcAft>
                <a:spcPts val="1000"/>
              </a:spcAft>
              <a:buFont typeface="Arial" panose="020B0604020202020204" pitchFamily="34" charset="0"/>
              <a:buChar char="​"/>
              <a:defRPr>
                <a:solidFill>
                  <a:schemeClr val="tx1"/>
                </a:solidFill>
              </a:defRPr>
            </a:lvl2pPr>
            <a:lvl3pPr marL="0" indent="0">
              <a:spcAft>
                <a:spcPts val="1000"/>
              </a:spcAft>
              <a:buFont typeface="Arial" panose="020B0604020202020204" pitchFamily="34" charset="0"/>
              <a:buChar char="​"/>
              <a:defRPr>
                <a:solidFill>
                  <a:schemeClr val="tx1"/>
                </a:solidFill>
              </a:defRPr>
            </a:lvl3pPr>
            <a:lvl4pPr marL="176400" indent="-176400">
              <a:spcAft>
                <a:spcPts val="1000"/>
              </a:spcAft>
              <a:buFont typeface="Arial" panose="020B0604020202020204" pitchFamily="34" charset="0"/>
              <a:buChar char="•"/>
              <a:defRPr>
                <a:solidFill>
                  <a:schemeClr val="tx1"/>
                </a:solidFill>
              </a:defRPr>
            </a:lvl4pPr>
            <a:lvl5pPr marL="356400" indent="-176400">
              <a:spcAft>
                <a:spcPts val="1000"/>
              </a:spcAft>
              <a:defRPr baseline="0">
                <a:solidFill>
                  <a:schemeClr val="tx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 Placeholder 8"/>
          <p:cNvSpPr>
            <a:spLocks noGrp="1"/>
          </p:cNvSpPr>
          <p:nvPr>
            <p:ph type="body" sz="quarter" idx="19"/>
          </p:nvPr>
        </p:nvSpPr>
        <p:spPr>
          <a:xfrm>
            <a:off x="2527188" y="2556000"/>
            <a:ext cx="1944000" cy="3394800"/>
          </a:xfrm>
        </p:spPr>
        <p:txBody>
          <a:bodyPr/>
          <a:lstStyle>
            <a:lvl1pPr marL="0" indent="0">
              <a:buFont typeface="Arial" panose="020B0604020202020204" pitchFamily="34" charset="0"/>
              <a:buChar char="​"/>
              <a:defRPr b="1">
                <a:solidFill>
                  <a:schemeClr val="tx1"/>
                </a:solidFill>
              </a:defRPr>
            </a:lvl1pPr>
            <a:lvl2pPr marL="0" indent="0">
              <a:spcAft>
                <a:spcPts val="1000"/>
              </a:spcAft>
              <a:buFont typeface="Arial" panose="020B0604020202020204" pitchFamily="34" charset="0"/>
              <a:buChar char="​"/>
              <a:defRPr>
                <a:solidFill>
                  <a:schemeClr val="tx1"/>
                </a:solidFill>
              </a:defRPr>
            </a:lvl2pPr>
            <a:lvl3pPr marL="0" indent="0">
              <a:spcAft>
                <a:spcPts val="1000"/>
              </a:spcAft>
              <a:buFont typeface="Arial" panose="020B0604020202020204" pitchFamily="34" charset="0"/>
              <a:buChar char="​"/>
              <a:defRPr>
                <a:solidFill>
                  <a:schemeClr val="tx1"/>
                </a:solidFill>
              </a:defRPr>
            </a:lvl3pPr>
            <a:lvl4pPr marL="176400" indent="-176400">
              <a:spcAft>
                <a:spcPts val="1000"/>
              </a:spcAft>
              <a:buFont typeface="Arial" panose="020B0604020202020204" pitchFamily="34" charset="0"/>
              <a:buChar char="•"/>
              <a:defRPr>
                <a:solidFill>
                  <a:schemeClr val="tx1"/>
                </a:solidFill>
              </a:defRPr>
            </a:lvl4pPr>
            <a:lvl5pPr marL="356400" indent="-176400">
              <a:spcAft>
                <a:spcPts val="1000"/>
              </a:spcAft>
              <a:defRPr baseline="0">
                <a:solidFill>
                  <a:schemeClr val="tx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 Placeholder 8"/>
          <p:cNvSpPr>
            <a:spLocks noGrp="1"/>
          </p:cNvSpPr>
          <p:nvPr>
            <p:ph type="body" sz="quarter" idx="20"/>
          </p:nvPr>
        </p:nvSpPr>
        <p:spPr>
          <a:xfrm>
            <a:off x="4676376" y="2556000"/>
            <a:ext cx="1944000" cy="3394800"/>
          </a:xfrm>
        </p:spPr>
        <p:txBody>
          <a:bodyPr/>
          <a:lstStyle>
            <a:lvl1pPr marL="0" indent="0">
              <a:buFont typeface="Arial" panose="020B0604020202020204" pitchFamily="34" charset="0"/>
              <a:buChar char="​"/>
              <a:defRPr b="1">
                <a:solidFill>
                  <a:schemeClr val="tx1"/>
                </a:solidFill>
              </a:defRPr>
            </a:lvl1pPr>
            <a:lvl2pPr marL="0" indent="0">
              <a:spcAft>
                <a:spcPts val="1000"/>
              </a:spcAft>
              <a:buFont typeface="Arial" panose="020B0604020202020204" pitchFamily="34" charset="0"/>
              <a:buChar char="​"/>
              <a:defRPr>
                <a:solidFill>
                  <a:schemeClr val="tx1"/>
                </a:solidFill>
              </a:defRPr>
            </a:lvl2pPr>
            <a:lvl3pPr marL="0" indent="0">
              <a:spcAft>
                <a:spcPts val="1000"/>
              </a:spcAft>
              <a:buFont typeface="Arial" panose="020B0604020202020204" pitchFamily="34" charset="0"/>
              <a:buChar char="​"/>
              <a:defRPr>
                <a:solidFill>
                  <a:schemeClr val="tx1"/>
                </a:solidFill>
              </a:defRPr>
            </a:lvl3pPr>
            <a:lvl4pPr marL="176400" indent="-176400">
              <a:spcAft>
                <a:spcPts val="1000"/>
              </a:spcAft>
              <a:buFont typeface="Arial" panose="020B0604020202020204" pitchFamily="34" charset="0"/>
              <a:buChar char="•"/>
              <a:defRPr>
                <a:solidFill>
                  <a:schemeClr val="tx1"/>
                </a:solidFill>
              </a:defRPr>
            </a:lvl4pPr>
            <a:lvl5pPr marL="356400" indent="-176400">
              <a:spcAft>
                <a:spcPts val="1000"/>
              </a:spcAft>
              <a:defRPr baseline="0">
                <a:solidFill>
                  <a:schemeClr val="tx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TextBox 14"/>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3" name="Footer Placeholder 2"/>
          <p:cNvSpPr>
            <a:spLocks noGrp="1"/>
          </p:cNvSpPr>
          <p:nvPr>
            <p:ph type="ftr" sz="quarter" idx="21"/>
          </p:nvPr>
        </p:nvSpPr>
        <p:spPr/>
        <p:txBody>
          <a:bodyPr/>
          <a:lstStyle/>
          <a:p>
            <a:endParaRPr lang="en-GB" dirty="0">
              <a:solidFill>
                <a:srgbClr val="FFFFFF"/>
              </a:solidFill>
            </a:endParaRPr>
          </a:p>
        </p:txBody>
      </p:sp>
    </p:spTree>
    <p:extLst>
      <p:ext uri="{BB962C8B-B14F-4D97-AF65-F5344CB8AC3E}">
        <p14:creationId xmlns:p14="http://schemas.microsoft.com/office/powerpoint/2010/main" val="4255330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8"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0" name="Text Placeholder 18"/>
          <p:cNvSpPr>
            <a:spLocks noGrp="1"/>
          </p:cNvSpPr>
          <p:nvPr>
            <p:ph idx="1"/>
          </p:nvPr>
        </p:nvSpPr>
        <p:spPr>
          <a:xfrm>
            <a:off x="376237" y="1665288"/>
            <a:ext cx="4195763" cy="4716463"/>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65944231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3" name="Footer Placeholder 2"/>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65530330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SD_LAN_pePresentationTitle"/>
          <p:cNvSpPr>
            <a:spLocks noGrp="1"/>
          </p:cNvSpPr>
          <p:nvPr>
            <p:ph type="ctrTitle" hasCustomPrompt="1"/>
          </p:nvPr>
        </p:nvSpPr>
        <p:spPr bwMode="gray">
          <a:xfrm>
            <a:off x="2502000" y="1368000"/>
            <a:ext cx="4140000" cy="4140000"/>
          </a:xfrm>
          <a:prstGeom prst="ellipse">
            <a:avLst/>
          </a:prstGeom>
          <a:ln w="25400">
            <a:solidFill>
              <a:schemeClr val="accent1"/>
            </a:solidFill>
          </a:ln>
        </p:spPr>
        <p:txBody>
          <a:bodyPr lIns="0" tIns="0" rIns="0" bIns="0" anchor="ctr" anchorCtr="0">
            <a:normAutofit/>
          </a:bodyPr>
          <a:lstStyle>
            <a:lvl1pPr algn="ctr">
              <a:lnSpc>
                <a:spcPts val="4200"/>
              </a:lnSpc>
              <a:defRPr sz="3600" b="0">
                <a:solidFill>
                  <a:schemeClr val="tx1"/>
                </a:solidFill>
                <a:latin typeface="+mj-lt"/>
                <a:ea typeface="Open Sans" panose="020B0606030504020204" pitchFamily="34" charset="0"/>
                <a:cs typeface="Arial" panose="020B0604020202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376238" y="5864229"/>
            <a:ext cx="4195761"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dirty="0" smtClean="0"/>
              <a:t>Subtitle here two lines max</a:t>
            </a:r>
            <a:endParaRPr lang="en-GB" dirty="0" smtClean="0"/>
          </a:p>
        </p:txBody>
      </p:sp>
      <p:sp>
        <p:nvSpPr>
          <p:cNvPr id="7" name="SD_ART_Logo"/>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4" name="Footer Placeholder 3" hidden="1"/>
          <p:cNvSpPr>
            <a:spLocks noGrp="1"/>
          </p:cNvSpPr>
          <p:nvPr>
            <p:ph type="ftr" sz="quarter" idx="11"/>
          </p:nvPr>
        </p:nvSpPr>
        <p:spPr/>
        <p:txBody>
          <a:bodyPr/>
          <a:lstStyle>
            <a:lvl1pPr>
              <a:defRPr>
                <a:solidFill>
                  <a:schemeClr val="bg1"/>
                </a:solidFill>
              </a:defRPr>
            </a:lvl1pPr>
          </a:lstStyle>
          <a:p>
            <a:endParaRPr lang="en-GB" dirty="0">
              <a:solidFill>
                <a:srgbClr val="FFFFFF"/>
              </a:solidFill>
            </a:endParaRPr>
          </a:p>
        </p:txBody>
      </p:sp>
      <p:sp>
        <p:nvSpPr>
          <p:cNvPr id="9" name="SD_LAN_peDocumentDate"/>
          <p:cNvSpPr>
            <a:spLocks noGrp="1"/>
          </p:cNvSpPr>
          <p:nvPr>
            <p:ph type="body" sz="quarter" idx="14" hasCustomPrompt="1"/>
          </p:nvPr>
        </p:nvSpPr>
        <p:spPr>
          <a:xfrm>
            <a:off x="376238" y="6376034"/>
            <a:ext cx="6903154" cy="277813"/>
          </a:xfrm>
        </p:spPr>
        <p:txBody>
          <a:bodyPr lIns="10800"/>
          <a:lstStyle>
            <a:lvl1pPr>
              <a:lnSpc>
                <a:spcPct val="106000"/>
              </a:lnSpc>
              <a:spcAft>
                <a:spcPts val="0"/>
              </a:spcAft>
              <a:defRPr sz="1000"/>
            </a:lvl1pPr>
          </a:lstStyle>
          <a:p>
            <a:pPr lvl="0"/>
            <a:r>
              <a:rPr lang="en-GB" dirty="0" smtClean="0"/>
              <a:t>Name | Date</a:t>
            </a:r>
            <a:endParaRPr lang="en-GB" dirty="0" smtClean="0"/>
          </a:p>
        </p:txBody>
      </p:sp>
    </p:spTree>
    <p:extLst>
      <p:ext uri="{BB962C8B-B14F-4D97-AF65-F5344CB8AC3E}">
        <p14:creationId xmlns:p14="http://schemas.microsoft.com/office/powerpoint/2010/main" val="249062870"/>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292329517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22" name="SD_InternalExternal"/>
          <p:cNvSpPr>
            <a:spLocks/>
          </p:cNvSpPr>
          <p:nvPr userDrawn="1"/>
        </p:nvSpPr>
        <p:spPr bwMode="auto">
          <a:xfrm>
            <a:off x="376238" y="3429000"/>
            <a:ext cx="6958012" cy="2952750"/>
          </a:xfrm>
          <a:prstGeom prst="rect">
            <a:avLst/>
          </a:prstGeom>
          <a:noFill/>
          <a:ln w="9525">
            <a:noFill/>
            <a:miter lim="800000"/>
            <a:headEnd/>
            <a:tailEnd/>
          </a:ln>
        </p:spPr>
        <p:txBody>
          <a:bodyPr lIns="0" tIns="0" rIns="0" bIns="0" anchor="b"/>
          <a:lstStyle/>
          <a:p>
            <a:pPr defTabSz="1019175">
              <a:buClr>
                <a:srgbClr val="000000"/>
              </a:buClr>
              <a:buSzPct val="80000"/>
              <a:buFont typeface="Wingdings" pitchFamily="2" charset="2"/>
              <a:buNone/>
            </a:pPr>
            <a:r>
              <a:rPr lang="en-GB" sz="900" noProof="1" smtClean="0">
                <a:solidFill>
                  <a:srgbClr val="000000"/>
                </a:solidFill>
              </a:rPr>
              <a:t>This publication has been written in general terms and we recommend that you obtain professional advice before acting or refraining from action on any of the contents of this publication. Deloitte LLP accepts no liability for any loss occasioned to any person acting or refraining from action as a result of any material in this publication.
Deloitte LLP is a limited liability partnership registered in England and Wales with registered number OC303675 and its registered office at 2 New Street Square, London, EC4A 3BZ, United Kingdom.
Deloitte LLP is the United Kingdom affiliate of Deloitte NWE LLP, a member firm of Deloitte Touche Tohmatsu Limited, a UK private company limited by guarantee (“DTTL”). DTTL and each of its member firms are legally separate and independent entities. DTTL and Deloitte NWE LLP do not provide services to clients. Please see www.deloitte.com/about to learn more about our global network of member firms.
© 2017 Deloitte LLP. All rights reserved.</a:t>
            </a:r>
          </a:p>
        </p:txBody>
      </p:sp>
      <p:sp>
        <p:nvSpPr>
          <p:cNvPr id="7" name="SD_ART_Logo"/>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2"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4" name="Footer Placeholder 3"/>
          <p:cNvSpPr>
            <a:spLocks noGrp="1"/>
          </p:cNvSpPr>
          <p:nvPr>
            <p:ph type="ftr" sz="quarter" idx="16"/>
          </p:nvPr>
        </p:nvSpPr>
        <p:spPr/>
        <p:txBody>
          <a:bodyPr/>
          <a:lstStyle>
            <a:lvl1pPr>
              <a:defRPr>
                <a:solidFill>
                  <a:schemeClr val="bg1"/>
                </a:solidFill>
              </a:defRPr>
            </a:lvl1pPr>
          </a:lstStyle>
          <a:p>
            <a:endParaRPr lang="en-GB" dirty="0">
              <a:solidFill>
                <a:srgbClr val="FFFFFF"/>
              </a:solidFill>
            </a:endParaRPr>
          </a:p>
        </p:txBody>
      </p:sp>
    </p:spTree>
    <p:extLst>
      <p:ext uri="{BB962C8B-B14F-4D97-AF65-F5344CB8AC3E}">
        <p14:creationId xmlns:p14="http://schemas.microsoft.com/office/powerpoint/2010/main" val="3767725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Ref idx="1001">
        <a:schemeClr val="bg1"/>
      </p:bgRef>
    </p:bg>
    <p:spTree>
      <p:nvGrpSpPr>
        <p:cNvPr id="1" name=""/>
        <p:cNvGrpSpPr/>
        <p:nvPr/>
      </p:nvGrpSpPr>
      <p:grpSpPr>
        <a:xfrm>
          <a:off x="0" y="0"/>
          <a:ext cx="0" cy="0"/>
          <a:chOff x="0" y="0"/>
          <a:chExt cx="0" cy="0"/>
        </a:xfrm>
      </p:grpSpPr>
      <p:pic>
        <p:nvPicPr>
          <p:cNvPr id="4" name="Background 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SD_LAN_peDocumentDate"/>
          <p:cNvSpPr>
            <a:spLocks noGrp="1"/>
          </p:cNvSpPr>
          <p:nvPr>
            <p:ph type="body" sz="quarter" idx="14" hasCustomPrompt="1"/>
          </p:nvPr>
        </p:nvSpPr>
        <p:spPr>
          <a:xfrm>
            <a:off x="376238" y="6376034"/>
            <a:ext cx="6903154" cy="277813"/>
          </a:xfrm>
        </p:spPr>
        <p:txBody>
          <a:bodyPr lIns="10800"/>
          <a:lstStyle>
            <a:lvl1pPr>
              <a:lnSpc>
                <a:spcPct val="106000"/>
              </a:lnSpc>
              <a:spcAft>
                <a:spcPts val="0"/>
              </a:spcAft>
              <a:defRPr sz="1000"/>
            </a:lvl1pPr>
          </a:lstStyle>
          <a:p>
            <a:pPr lvl="0"/>
            <a:r>
              <a:rPr lang="en-GB" dirty="0" smtClean="0"/>
              <a:t>Name | Date</a:t>
            </a:r>
            <a:endParaRPr lang="en-GB" dirty="0" smtClean="0"/>
          </a:p>
        </p:txBody>
      </p:sp>
      <p:sp>
        <p:nvSpPr>
          <p:cNvPr id="9" name="Picture Placeholder 8"/>
          <p:cNvSpPr>
            <a:spLocks noGrp="1" noChangeAspect="1"/>
          </p:cNvSpPr>
          <p:nvPr>
            <p:ph type="pic" sz="quarter" idx="11"/>
          </p:nvPr>
        </p:nvSpPr>
        <p:spPr>
          <a:xfrm>
            <a:off x="1879392" y="727200"/>
            <a:ext cx="5400000" cy="5400000"/>
          </a:xfrm>
          <a:prstGeom prst="rect">
            <a:avLst/>
          </a:prstGeom>
        </p:spPr>
        <p:txBody>
          <a:bodyPr/>
          <a:lstStyle>
            <a:lvl1pPr>
              <a:defRPr>
                <a:solidFill>
                  <a:schemeClr val="tx1"/>
                </a:solidFill>
              </a:defRPr>
            </a:lvl1pPr>
          </a:lstStyle>
          <a:p>
            <a:r>
              <a:rPr lang="en-GB" noProof="0" dirty="0" smtClean="0"/>
              <a:t>Click icon to add picture</a:t>
            </a:r>
            <a:endParaRPr lang="en-GB" noProof="0" dirty="0"/>
          </a:p>
        </p:txBody>
      </p:sp>
      <p:sp>
        <p:nvSpPr>
          <p:cNvPr id="2" name="SD_LAN_pePresentationTitle"/>
          <p:cNvSpPr>
            <a:spLocks noGrp="1"/>
          </p:cNvSpPr>
          <p:nvPr>
            <p:ph type="ctrTitle" hasCustomPrompt="1"/>
          </p:nvPr>
        </p:nvSpPr>
        <p:spPr bwMode="gray">
          <a:xfrm>
            <a:off x="377991" y="5498438"/>
            <a:ext cx="4194009" cy="324000"/>
          </a:xfrm>
        </p:spPr>
        <p:txBody>
          <a:bodyPr anchor="b" anchorCtr="0">
            <a:noAutofit/>
          </a:bodyPr>
          <a:lstStyle>
            <a:lvl1pPr algn="l">
              <a:lnSpc>
                <a:spcPct val="100000"/>
              </a:lnSpc>
              <a:defRPr sz="1800" b="1">
                <a:solidFill>
                  <a:schemeClr val="tx1"/>
                </a:solidFill>
                <a:latin typeface="+mj-lt"/>
                <a:ea typeface="Open Sans" panose="020B0606030504020204" pitchFamily="34" charset="0"/>
                <a:cs typeface="Arial" panose="020B0604020202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377992" y="5864229"/>
            <a:ext cx="419400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dirty="0" smtClean="0"/>
              <a:t>Subtitle here two lines max</a:t>
            </a:r>
            <a:endParaRPr lang="en-GB" dirty="0" smtClean="0"/>
          </a:p>
        </p:txBody>
      </p:sp>
      <p:sp>
        <p:nvSpPr>
          <p:cNvPr id="10" name="SD_ART_Logo_White"/>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6" name="SD_ART_Logo_White_bmkAr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5" name="Footer Placeholder 4" hidden="1"/>
          <p:cNvSpPr>
            <a:spLocks noGrp="1"/>
          </p:cNvSpPr>
          <p:nvPr>
            <p:ph type="ftr" sz="quarter" idx="12"/>
          </p:nvPr>
        </p:nvSpPr>
        <p:spPr/>
        <p:txBody>
          <a:bodyPr/>
          <a:lstStyle>
            <a:lvl1pPr>
              <a:defRPr>
                <a:solidFill>
                  <a:schemeClr val="bg1"/>
                </a:solidFill>
              </a:defRPr>
            </a:lvl1pPr>
          </a:lstStyle>
          <a:p>
            <a:endParaRPr lang="en-GB" dirty="0">
              <a:solidFill>
                <a:srgbClr val="000000"/>
              </a:solidFill>
            </a:endParaRPr>
          </a:p>
        </p:txBody>
      </p:sp>
    </p:spTree>
    <p:extLst>
      <p:ext uri="{BB962C8B-B14F-4D97-AF65-F5344CB8AC3E}">
        <p14:creationId xmlns:p14="http://schemas.microsoft.com/office/powerpoint/2010/main" val="368609471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1867360" y="727200"/>
            <a:ext cx="5400000" cy="5400000"/>
          </a:xfrm>
          <a:prstGeom prst="rect">
            <a:avLst/>
          </a:prstGeom>
        </p:spPr>
        <p:txBody>
          <a:bodyPr/>
          <a:lstStyle/>
          <a:p>
            <a:r>
              <a:rPr lang="en-GB" noProof="0" dirty="0" smtClean="0"/>
              <a:t>Click icon to add picture</a:t>
            </a:r>
            <a:endParaRPr lang="en-GB" noProof="0" dirty="0"/>
          </a:p>
        </p:txBody>
      </p:sp>
      <p:sp>
        <p:nvSpPr>
          <p:cNvPr id="2" name="SD_LAN_pePresentationTitle"/>
          <p:cNvSpPr>
            <a:spLocks noGrp="1"/>
          </p:cNvSpPr>
          <p:nvPr>
            <p:ph type="ctrTitle" hasCustomPrompt="1"/>
          </p:nvPr>
        </p:nvSpPr>
        <p:spPr bwMode="gray">
          <a:xfrm>
            <a:off x="376238" y="5497200"/>
            <a:ext cx="4194000" cy="324000"/>
          </a:xfrm>
        </p:spPr>
        <p:txBody>
          <a:bodyPr anchor="b" anchorCtr="0">
            <a:noAutofit/>
          </a:bodyPr>
          <a:lstStyle>
            <a:lvl1pPr algn="l">
              <a:lnSpc>
                <a:spcPct val="100000"/>
              </a:lnSpc>
              <a:defRPr sz="1800" b="1">
                <a:solidFill>
                  <a:schemeClr val="tx1"/>
                </a:solidFill>
                <a:latin typeface="+mj-lt"/>
                <a:ea typeface="Open Sans" panose="020B0606030504020204" pitchFamily="34" charset="0"/>
                <a:cs typeface="Arial" panose="020B0604020202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376238" y="5864229"/>
            <a:ext cx="4194000"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dirty="0" smtClean="0"/>
              <a:t>Subtitle here two lines max</a:t>
            </a:r>
            <a:endParaRPr lang="en-GB" dirty="0" smtClean="0"/>
          </a:p>
        </p:txBody>
      </p:sp>
      <p:sp>
        <p:nvSpPr>
          <p:cNvPr id="8" name="SD_ART_Logo"/>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4" name="Footer Placeholder 3" hidden="1"/>
          <p:cNvSpPr>
            <a:spLocks noGrp="1"/>
          </p:cNvSpPr>
          <p:nvPr>
            <p:ph type="ftr" sz="quarter" idx="12"/>
          </p:nvPr>
        </p:nvSpPr>
        <p:spPr/>
        <p:txBody>
          <a:bodyPr/>
          <a:lstStyle>
            <a:lvl1pPr>
              <a:defRPr>
                <a:solidFill>
                  <a:schemeClr val="bg1"/>
                </a:solidFill>
              </a:defRPr>
            </a:lvl1pPr>
          </a:lstStyle>
          <a:p>
            <a:endParaRPr lang="en-GB" dirty="0">
              <a:solidFill>
                <a:srgbClr val="FFFFFF"/>
              </a:solidFill>
            </a:endParaRPr>
          </a:p>
        </p:txBody>
      </p:sp>
      <p:sp>
        <p:nvSpPr>
          <p:cNvPr id="11" name="SD_LAN_peDocumentDate"/>
          <p:cNvSpPr>
            <a:spLocks noGrp="1"/>
          </p:cNvSpPr>
          <p:nvPr>
            <p:ph type="body" sz="quarter" idx="14" hasCustomPrompt="1"/>
          </p:nvPr>
        </p:nvSpPr>
        <p:spPr>
          <a:xfrm>
            <a:off x="376238" y="6376034"/>
            <a:ext cx="6903154" cy="277813"/>
          </a:xfrm>
        </p:spPr>
        <p:txBody>
          <a:bodyPr lIns="10800"/>
          <a:lstStyle>
            <a:lvl1pPr>
              <a:lnSpc>
                <a:spcPct val="106000"/>
              </a:lnSpc>
              <a:spcAft>
                <a:spcPts val="0"/>
              </a:spcAft>
              <a:defRPr sz="1000"/>
            </a:lvl1pPr>
          </a:lstStyle>
          <a:p>
            <a:pPr lvl="0"/>
            <a:r>
              <a:rPr lang="en-GB" dirty="0" smtClean="0"/>
              <a:t>Name | Date</a:t>
            </a:r>
            <a:endParaRPr lang="en-GB" dirty="0" smtClean="0"/>
          </a:p>
        </p:txBody>
      </p:sp>
    </p:spTree>
    <p:extLst>
      <p:ext uri="{BB962C8B-B14F-4D97-AF65-F5344CB8AC3E}">
        <p14:creationId xmlns:p14="http://schemas.microsoft.com/office/powerpoint/2010/main" val="51169036"/>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Ref idx="1001">
        <a:schemeClr val="bg1"/>
      </p:bgRef>
    </p:bg>
    <p:spTree>
      <p:nvGrpSpPr>
        <p:cNvPr id="1" name=""/>
        <p:cNvGrpSpPr/>
        <p:nvPr/>
      </p:nvGrpSpPr>
      <p:grpSpPr>
        <a:xfrm>
          <a:off x="0" y="0"/>
          <a:ext cx="0" cy="0"/>
          <a:chOff x="0" y="0"/>
          <a:chExt cx="0" cy="0"/>
        </a:xfrm>
      </p:grpSpPr>
      <p:pic>
        <p:nvPicPr>
          <p:cNvPr id="22" name="Background 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SD_LAN_pePresentationTitle"/>
          <p:cNvSpPr>
            <a:spLocks noGrp="1"/>
          </p:cNvSpPr>
          <p:nvPr>
            <p:ph type="ctrTitle" hasCustomPrompt="1"/>
          </p:nvPr>
        </p:nvSpPr>
        <p:spPr bwMode="gray">
          <a:xfrm>
            <a:off x="2502000" y="1368000"/>
            <a:ext cx="4140000" cy="4140000"/>
          </a:xfrm>
          <a:prstGeom prst="ellipse">
            <a:avLst/>
          </a:prstGeom>
          <a:ln w="25400">
            <a:solidFill>
              <a:schemeClr val="accent1"/>
            </a:solidFill>
          </a:ln>
        </p:spPr>
        <p:txBody>
          <a:bodyPr lIns="0" tIns="0" rIns="0" bIns="0" anchor="ctr" anchorCtr="0">
            <a:normAutofit/>
          </a:bodyPr>
          <a:lstStyle>
            <a:lvl1pPr algn="ctr">
              <a:lnSpc>
                <a:spcPts val="4200"/>
              </a:lnSpc>
              <a:defRPr sz="3600" b="0">
                <a:solidFill>
                  <a:schemeClr val="tx1"/>
                </a:solidFill>
                <a:latin typeface="+mj-lt"/>
                <a:ea typeface="Open Sans" panose="020B0606030504020204" pitchFamily="34" charset="0"/>
                <a:cs typeface="Arial" panose="020B0604020202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377992" y="5864229"/>
            <a:ext cx="419400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dirty="0" smtClean="0"/>
              <a:t>Subtitle here two lines max</a:t>
            </a:r>
            <a:endParaRPr lang="en-GB" dirty="0" smtClean="0"/>
          </a:p>
        </p:txBody>
      </p:sp>
      <p:sp>
        <p:nvSpPr>
          <p:cNvPr id="8" name="SD_ART_Logo_White"/>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White_bmkAr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4" name="Footer Placeholder 3"/>
          <p:cNvSpPr>
            <a:spLocks noGrp="1"/>
          </p:cNvSpPr>
          <p:nvPr>
            <p:ph type="ftr" sz="quarter" idx="11"/>
          </p:nvPr>
        </p:nvSpPr>
        <p:spPr/>
        <p:txBody>
          <a:bodyPr/>
          <a:lstStyle>
            <a:lvl1pPr>
              <a:defRPr>
                <a:solidFill>
                  <a:schemeClr val="bg1"/>
                </a:solidFill>
              </a:defRPr>
            </a:lvl1pPr>
          </a:lstStyle>
          <a:p>
            <a:endParaRPr lang="en-GB" dirty="0">
              <a:solidFill>
                <a:srgbClr val="000000"/>
              </a:solidFill>
            </a:endParaRPr>
          </a:p>
        </p:txBody>
      </p:sp>
      <p:sp>
        <p:nvSpPr>
          <p:cNvPr id="10" name="SD_LAN_peDocumentDate"/>
          <p:cNvSpPr>
            <a:spLocks noGrp="1"/>
          </p:cNvSpPr>
          <p:nvPr>
            <p:ph type="body" sz="quarter" idx="14" hasCustomPrompt="1"/>
          </p:nvPr>
        </p:nvSpPr>
        <p:spPr>
          <a:xfrm>
            <a:off x="376238" y="6376034"/>
            <a:ext cx="6903154" cy="277813"/>
          </a:xfrm>
        </p:spPr>
        <p:txBody>
          <a:bodyPr lIns="10800"/>
          <a:lstStyle>
            <a:lvl1pPr>
              <a:lnSpc>
                <a:spcPct val="106000"/>
              </a:lnSpc>
              <a:spcAft>
                <a:spcPts val="0"/>
              </a:spcAft>
              <a:defRPr sz="1000"/>
            </a:lvl1pPr>
          </a:lstStyle>
          <a:p>
            <a:pPr lvl="0"/>
            <a:r>
              <a:rPr lang="en-GB" dirty="0" smtClean="0"/>
              <a:t>Name | Date</a:t>
            </a:r>
            <a:endParaRPr lang="en-GB" dirty="0" smtClean="0"/>
          </a:p>
        </p:txBody>
      </p:sp>
    </p:spTree>
    <p:extLst>
      <p:ext uri="{BB962C8B-B14F-4D97-AF65-F5344CB8AC3E}">
        <p14:creationId xmlns:p14="http://schemas.microsoft.com/office/powerpoint/2010/main" val="32924637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SD_LAN_pePresentationTitle"/>
          <p:cNvSpPr>
            <a:spLocks noGrp="1"/>
          </p:cNvSpPr>
          <p:nvPr>
            <p:ph type="ctrTitle" hasCustomPrompt="1"/>
          </p:nvPr>
        </p:nvSpPr>
        <p:spPr bwMode="gray">
          <a:xfrm>
            <a:off x="2502000" y="1368000"/>
            <a:ext cx="4140000" cy="4140000"/>
          </a:xfrm>
          <a:prstGeom prst="ellipse">
            <a:avLst/>
          </a:prstGeom>
          <a:ln w="25400">
            <a:solidFill>
              <a:schemeClr val="accent1"/>
            </a:solidFill>
          </a:ln>
        </p:spPr>
        <p:txBody>
          <a:bodyPr lIns="0" tIns="0" rIns="0" bIns="0" anchor="ctr" anchorCtr="0">
            <a:normAutofit/>
          </a:bodyPr>
          <a:lstStyle>
            <a:lvl1pPr algn="ctr">
              <a:lnSpc>
                <a:spcPts val="4200"/>
              </a:lnSpc>
              <a:defRPr sz="3600" b="0">
                <a:solidFill>
                  <a:schemeClr val="tx1"/>
                </a:solidFill>
                <a:latin typeface="+mj-lt"/>
                <a:ea typeface="Open Sans" panose="020B0606030504020204" pitchFamily="34" charset="0"/>
                <a:cs typeface="Arial" panose="020B0604020202020204" pitchFamily="34" charset="0"/>
              </a:defRPr>
            </a:lvl1pPr>
          </a:lstStyle>
          <a:p>
            <a:r>
              <a:rPr lang="en-GB" dirty="0" smtClean="0"/>
              <a:t>Presentation title runs here</a:t>
            </a:r>
            <a:endParaRPr lang="en-GB" noProof="0" dirty="0"/>
          </a:p>
        </p:txBody>
      </p:sp>
      <p:sp>
        <p:nvSpPr>
          <p:cNvPr id="3" name="SD_LAN_pePresentationSubtitle"/>
          <p:cNvSpPr>
            <a:spLocks noGrp="1"/>
          </p:cNvSpPr>
          <p:nvPr>
            <p:ph type="subTitle" idx="1" hasCustomPrompt="1"/>
          </p:nvPr>
        </p:nvSpPr>
        <p:spPr bwMode="gray">
          <a:xfrm>
            <a:off x="376238" y="5864229"/>
            <a:ext cx="4195761"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GB" dirty="0" smtClean="0"/>
              <a:t>Subtitle here two lines max</a:t>
            </a:r>
            <a:endParaRPr lang="en-GB" dirty="0" smtClean="0"/>
          </a:p>
        </p:txBody>
      </p:sp>
      <p:sp>
        <p:nvSpPr>
          <p:cNvPr id="7" name="SD_ART_Logo"/>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5"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4" name="Footer Placeholder 3" hidden="1"/>
          <p:cNvSpPr>
            <a:spLocks noGrp="1"/>
          </p:cNvSpPr>
          <p:nvPr>
            <p:ph type="ftr" sz="quarter" idx="11"/>
          </p:nvPr>
        </p:nvSpPr>
        <p:spPr/>
        <p:txBody>
          <a:bodyPr/>
          <a:lstStyle>
            <a:lvl1pPr>
              <a:defRPr>
                <a:solidFill>
                  <a:schemeClr val="bg1"/>
                </a:solidFill>
              </a:defRPr>
            </a:lvl1pPr>
          </a:lstStyle>
          <a:p>
            <a:endParaRPr lang="en-GB" dirty="0">
              <a:solidFill>
                <a:srgbClr val="FFFFFF"/>
              </a:solidFill>
            </a:endParaRPr>
          </a:p>
        </p:txBody>
      </p:sp>
      <p:sp>
        <p:nvSpPr>
          <p:cNvPr id="9" name="SD_LAN_peDocumentDate"/>
          <p:cNvSpPr>
            <a:spLocks noGrp="1"/>
          </p:cNvSpPr>
          <p:nvPr>
            <p:ph type="body" sz="quarter" idx="14" hasCustomPrompt="1"/>
          </p:nvPr>
        </p:nvSpPr>
        <p:spPr>
          <a:xfrm>
            <a:off x="376238" y="6376034"/>
            <a:ext cx="6903154" cy="277813"/>
          </a:xfrm>
        </p:spPr>
        <p:txBody>
          <a:bodyPr lIns="10800"/>
          <a:lstStyle>
            <a:lvl1pPr>
              <a:lnSpc>
                <a:spcPct val="106000"/>
              </a:lnSpc>
              <a:spcAft>
                <a:spcPts val="0"/>
              </a:spcAft>
              <a:defRPr sz="1000"/>
            </a:lvl1pPr>
          </a:lstStyle>
          <a:p>
            <a:pPr lvl="0"/>
            <a:r>
              <a:rPr lang="en-GB" dirty="0" smtClean="0"/>
              <a:t>Name | Date</a:t>
            </a:r>
            <a:endParaRPr lang="en-GB" dirty="0" smtClean="0"/>
          </a:p>
        </p:txBody>
      </p:sp>
    </p:spTree>
    <p:extLst>
      <p:ext uri="{BB962C8B-B14F-4D97-AF65-F5344CB8AC3E}">
        <p14:creationId xmlns:p14="http://schemas.microsoft.com/office/powerpoint/2010/main" val="2925376932"/>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Ref idx="1001">
        <a:schemeClr val="bg1"/>
      </p:bgRef>
    </p:bg>
    <p:spTree>
      <p:nvGrpSpPr>
        <p:cNvPr id="1" name=""/>
        <p:cNvGrpSpPr/>
        <p:nvPr/>
      </p:nvGrpSpPr>
      <p:grpSpPr>
        <a:xfrm>
          <a:off x="0" y="0"/>
          <a:ext cx="0" cy="0"/>
          <a:chOff x="0" y="0"/>
          <a:chExt cx="0" cy="0"/>
        </a:xfrm>
      </p:grpSpPr>
      <p:sp>
        <p:nvSpPr>
          <p:cNvPr id="4" name="Colored background"/>
          <p:cNvSpPr/>
          <p:nvPr userDrawn="1"/>
        </p:nvSpPr>
        <p:spPr bwMode="gray">
          <a:xfrm>
            <a:off x="0" y="0"/>
            <a:ext cx="9144000" cy="6858000"/>
          </a:xfrm>
          <a:prstGeom prst="rect">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8" name="TextBox 7"/>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6" name="Footer Placeholder 5"/>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394335068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80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15" name="TextBox 14"/>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174989668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62B5E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419312806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48658513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Ref idx="1001">
        <a:schemeClr val="bg1"/>
      </p:bgRef>
    </p:bg>
    <p:spTree>
      <p:nvGrpSpPr>
        <p:cNvPr id="1" name=""/>
        <p:cNvGrpSpPr/>
        <p:nvPr/>
      </p:nvGrpSpPr>
      <p:grpSpPr>
        <a:xfrm>
          <a:off x="0" y="0"/>
          <a:ext cx="0" cy="0"/>
          <a:chOff x="0" y="0"/>
          <a:chExt cx="0" cy="0"/>
        </a:xfrm>
      </p:grpSpPr>
      <p:sp>
        <p:nvSpPr>
          <p:cNvPr id="4" name="Colored background"/>
          <p:cNvSpPr/>
          <p:nvPr userDrawn="1"/>
        </p:nvSpPr>
        <p:spPr bwMode="gray">
          <a:xfrm>
            <a:off x="0" y="0"/>
            <a:ext cx="9144000" cy="6858000"/>
          </a:xfrm>
          <a:prstGeom prst="rect">
            <a:avLst/>
          </a:prstGeom>
          <a:solidFill>
            <a:srgbClr val="86BC2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8" name="TextBox 7"/>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6" name="Footer Placeholder 5"/>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390833122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82289659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4" name="Footer Placeholder 3"/>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257956026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91440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4"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2496398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6"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4060322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6"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855229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6"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solidFill>
                <a:srgbClr val="FFFFFF"/>
              </a:solidFill>
            </a:endParaRPr>
          </a:p>
        </p:txBody>
      </p:sp>
    </p:spTree>
    <p:extLst>
      <p:ext uri="{BB962C8B-B14F-4D97-AF65-F5344CB8AC3E}">
        <p14:creationId xmlns:p14="http://schemas.microsoft.com/office/powerpoint/2010/main" val="2187105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type="body" sz="quarter" idx="10"/>
          </p:nvPr>
        </p:nvSpPr>
        <p:spPr>
          <a:xfrm>
            <a:off x="376238" y="1628774"/>
            <a:ext cx="6958012" cy="4752975"/>
          </a:xfrm>
          <a:prstGeom prst="rect">
            <a:avLst/>
          </a:prstGeom>
        </p:spPr>
        <p:txBody>
          <a:bodyPr>
            <a:normAutofit/>
          </a:bodyPr>
          <a:lstStyle>
            <a:lvl1pPr marL="0" indent="0">
              <a:spcBef>
                <a:spcPts val="3600"/>
              </a:spcBef>
              <a:buFont typeface="Arial" panose="020B0604020202020204" pitchFamily="34" charset="0"/>
              <a:buChar char="​"/>
              <a:defRPr sz="2800">
                <a:solidFill>
                  <a:schemeClr val="tx1"/>
                </a:solidFill>
              </a:defRPr>
            </a:lvl1pPr>
            <a:lvl2pPr marL="0" indent="0">
              <a:defRPr sz="3000">
                <a:solidFill>
                  <a:schemeClr val="bg2"/>
                </a:solidFill>
              </a:defRPr>
            </a:lvl2pPr>
            <a:lvl3pPr marL="0" indent="0">
              <a:buNone/>
              <a:defRPr sz="3000">
                <a:solidFill>
                  <a:schemeClr val="bg2"/>
                </a:solidFill>
              </a:defRPr>
            </a:lvl3pPr>
            <a:lvl4pPr>
              <a:defRPr sz="3000">
                <a:solidFill>
                  <a:schemeClr val="bg2"/>
                </a:solidFill>
              </a:defRPr>
            </a:lvl4pPr>
            <a:lvl5pPr>
              <a:defRPr sz="3000">
                <a:solidFill>
                  <a:schemeClr val="bg2"/>
                </a:solidFill>
              </a:defRPr>
            </a:lvl5pPr>
          </a:lstStyle>
          <a:p>
            <a:pPr lvl="0"/>
            <a:r>
              <a:rPr lang="en-GB" noProof="0" dirty="0" smtClean="0"/>
              <a:t>Click to edit Master text styles</a:t>
            </a:r>
          </a:p>
        </p:txBody>
      </p:sp>
      <p:sp>
        <p:nvSpPr>
          <p:cNvPr id="2" name="Footer Placeholder 1"/>
          <p:cNvSpPr>
            <a:spLocks noGrp="1"/>
          </p:cNvSpPr>
          <p:nvPr>
            <p:ph type="ftr" sz="quarter" idx="11"/>
          </p:nvPr>
        </p:nvSpPr>
        <p:spPr/>
        <p:txBody>
          <a:bodyPr/>
          <a:lstStyle/>
          <a:p>
            <a:endParaRPr lang="en-GB" dirty="0">
              <a:solidFill>
                <a:srgbClr val="000000"/>
              </a:solidFill>
            </a:endParaRPr>
          </a:p>
        </p:txBody>
      </p:sp>
    </p:spTree>
    <p:extLst>
      <p:ext uri="{BB962C8B-B14F-4D97-AF65-F5344CB8AC3E}">
        <p14:creationId xmlns:p14="http://schemas.microsoft.com/office/powerpoint/2010/main" val="840616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376238" y="1665288"/>
            <a:ext cx="6958012" cy="4716463"/>
          </a:xfrm>
          <a:prstGeom prst="rect">
            <a:avLst/>
          </a:prstGeom>
        </p:spPr>
        <p:txBody>
          <a:bodyPr/>
          <a:lstStyle>
            <a:lvl1pPr>
              <a:tabLst>
                <a:tab pos="6729413" algn="r"/>
              </a:tabLst>
              <a:defRPr/>
            </a:lvl1pPr>
            <a:lvl2pPr>
              <a:tabLst>
                <a:tab pos="6729413" algn="r"/>
              </a:tabLst>
              <a:defRPr/>
            </a:lvl2pPr>
            <a:lvl3pPr>
              <a:tabLst>
                <a:tab pos="6729413" algn="r"/>
              </a:tabLst>
              <a:defRPr/>
            </a:lvl3pPr>
            <a:lvl4pPr>
              <a:tabLst>
                <a:tab pos="6729413" algn="r"/>
              </a:tabLst>
              <a:defRPr/>
            </a:lvl4pPr>
            <a:lvl5pPr>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Title Placeholder 1"/>
          <p:cNvSpPr>
            <a:spLocks noGrp="1"/>
          </p:cNvSpPr>
          <p:nvPr>
            <p:ph type="title" hasCustomPrompt="1"/>
          </p:nvPr>
        </p:nvSpPr>
        <p:spPr>
          <a:xfrm>
            <a:off x="376239" y="317499"/>
            <a:ext cx="8385174" cy="698501"/>
          </a:xfrm>
          <a:prstGeom prst="rect">
            <a:avLst/>
          </a:prstGeom>
        </p:spPr>
        <p:txBody>
          <a:bodyPr vert="horz" lIns="0" tIns="0" rIns="0" bIns="0" rtlCol="0" anchor="t" anchorCtr="0">
            <a:noAutofit/>
          </a:bodyPr>
          <a:lstStyle>
            <a:lvl1pPr>
              <a:defRPr/>
            </a:lvl1pPr>
          </a:lstStyle>
          <a:p>
            <a:r>
              <a:rPr lang="en-GB" dirty="0" smtClean="0"/>
              <a:t>Click to add title</a:t>
            </a:r>
            <a:endParaRPr lang="en-GB" dirty="0"/>
          </a:p>
        </p:txBody>
      </p:sp>
      <p:sp>
        <p:nvSpPr>
          <p:cNvPr id="2" name="Footer Placeholder 1"/>
          <p:cNvSpPr>
            <a:spLocks noGrp="1"/>
          </p:cNvSpPr>
          <p:nvPr>
            <p:ph type="ftr" sz="quarter" idx="11"/>
          </p:nvPr>
        </p:nvSpPr>
        <p:spPr/>
        <p:txBody>
          <a:bodyPr/>
          <a:lstStyle/>
          <a:p>
            <a:endParaRPr lang="en-GB" dirty="0">
              <a:solidFill>
                <a:srgbClr val="000000"/>
              </a:solidFill>
            </a:endParaRPr>
          </a:p>
        </p:txBody>
      </p:sp>
    </p:spTree>
    <p:extLst>
      <p:ext uri="{BB962C8B-B14F-4D97-AF65-F5344CB8AC3E}">
        <p14:creationId xmlns:p14="http://schemas.microsoft.com/office/powerpoint/2010/main" val="41380149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76238" y="317501"/>
            <a:ext cx="8391525" cy="698500"/>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5" name="Picture Placeholder 9"/>
          <p:cNvSpPr>
            <a:spLocks noGrp="1"/>
          </p:cNvSpPr>
          <p:nvPr>
            <p:ph type="pic" sz="quarter" idx="15"/>
          </p:nvPr>
        </p:nvSpPr>
        <p:spPr>
          <a:xfrm>
            <a:off x="4087763" y="1701801"/>
            <a:ext cx="4680000" cy="4679950"/>
          </a:xfrm>
        </p:spPr>
        <p:txBody>
          <a:bodyPr/>
          <a:lstStyle/>
          <a:p>
            <a:r>
              <a:rPr lang="en-GB" noProof="0" dirty="0" smtClean="0"/>
              <a:t>Click icon to add picture</a:t>
            </a:r>
            <a:endParaRPr lang="en-GB" noProof="0" dirty="0"/>
          </a:p>
        </p:txBody>
      </p:sp>
      <p:sp>
        <p:nvSpPr>
          <p:cNvPr id="6" name="Content Placeholder 3"/>
          <p:cNvSpPr>
            <a:spLocks noGrp="1"/>
          </p:cNvSpPr>
          <p:nvPr>
            <p:ph sz="quarter" idx="10"/>
          </p:nvPr>
        </p:nvSpPr>
        <p:spPr>
          <a:xfrm>
            <a:off x="376238" y="1665288"/>
            <a:ext cx="3342322"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6"/>
          </p:nvPr>
        </p:nvSpPr>
        <p:spPr/>
        <p:txBody>
          <a:bodyPr/>
          <a:lstStyle/>
          <a:p>
            <a:endParaRPr lang="en-GB" dirty="0">
              <a:solidFill>
                <a:srgbClr val="000000"/>
              </a:solidFill>
            </a:endParaRPr>
          </a:p>
        </p:txBody>
      </p:sp>
    </p:spTree>
    <p:extLst>
      <p:ext uri="{BB962C8B-B14F-4D97-AF65-F5344CB8AC3E}">
        <p14:creationId xmlns:p14="http://schemas.microsoft.com/office/powerpoint/2010/main" val="39606233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698500"/>
          </a:xfrm>
        </p:spPr>
        <p:txBody>
          <a:bodyPr/>
          <a:lstStyle/>
          <a:p>
            <a:r>
              <a:rPr lang="en-GB" noProof="0" dirty="0" smtClean="0"/>
              <a:t>Click to edit Master title style</a:t>
            </a:r>
            <a:endParaRPr lang="en-GB" noProof="0" dirty="0"/>
          </a:p>
        </p:txBody>
      </p:sp>
      <p:sp>
        <p:nvSpPr>
          <p:cNvPr id="14" name="Text Placeholder 18"/>
          <p:cNvSpPr>
            <a:spLocks noGrp="1"/>
          </p:cNvSpPr>
          <p:nvPr>
            <p:ph idx="1"/>
          </p:nvPr>
        </p:nvSpPr>
        <p:spPr>
          <a:xfrm>
            <a:off x="376238" y="1665288"/>
            <a:ext cx="8374062" cy="4716463"/>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16848409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80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15" name="TextBox 14"/>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93666508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376238" y="317499"/>
            <a:ext cx="8371762" cy="698501"/>
          </a:xfrm>
          <a:prstGeom prst="rect">
            <a:avLst/>
          </a:prstGeom>
        </p:spPr>
        <p:txBody>
          <a:bodyPr vert="horz" lIns="0" tIns="0" rIns="0" bIns="0" rtlCol="0" anchor="t" anchorCtr="0">
            <a:noAutofit/>
          </a:bodyPr>
          <a:lstStyle>
            <a:lvl1pPr>
              <a:defRPr/>
            </a:lvl1pPr>
          </a:lstStyle>
          <a:p>
            <a:r>
              <a:rPr lang="en-GB" noProof="0" dirty="0" smtClean="0"/>
              <a:t>Click to edit Master title style</a:t>
            </a:r>
            <a:endParaRPr lang="en-GB" noProof="0" dirty="0"/>
          </a:p>
        </p:txBody>
      </p:sp>
      <p:sp>
        <p:nvSpPr>
          <p:cNvPr id="9"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18"/>
          <p:cNvSpPr>
            <a:spLocks noGrp="1"/>
          </p:cNvSpPr>
          <p:nvPr>
            <p:ph idx="1"/>
          </p:nvPr>
        </p:nvSpPr>
        <p:spPr>
          <a:xfrm>
            <a:off x="376238" y="1700213"/>
            <a:ext cx="8374062" cy="4678986"/>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1850769053"/>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376238" y="317499"/>
            <a:ext cx="8371762" cy="698501"/>
          </a:xfrm>
          <a:prstGeom prst="rect">
            <a:avLst/>
          </a:prstGeom>
        </p:spPr>
        <p:txBody>
          <a:bodyPr vert="horz" lIns="0" tIns="0" rIns="0" bIns="0" rtlCol="0" anchor="t" anchorCtr="0">
            <a:noAutofit/>
          </a:bodyPr>
          <a:lstStyle>
            <a:lvl1pPr>
              <a:defRPr/>
            </a:lvl1pPr>
          </a:lstStyle>
          <a:p>
            <a:r>
              <a:rPr lang="en-GB" noProof="0" dirty="0" smtClean="0"/>
              <a:t>Click to edit Master title style</a:t>
            </a:r>
            <a:endParaRPr lang="en-GB" noProof="0" dirty="0"/>
          </a:p>
        </p:txBody>
      </p:sp>
      <p:sp>
        <p:nvSpPr>
          <p:cNvPr id="9"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18"/>
          <p:cNvSpPr>
            <a:spLocks noGrp="1"/>
          </p:cNvSpPr>
          <p:nvPr>
            <p:ph idx="1"/>
          </p:nvPr>
        </p:nvSpPr>
        <p:spPr>
          <a:xfrm>
            <a:off x="376238" y="1700213"/>
            <a:ext cx="8374062" cy="4678986"/>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134735170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5"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7" name="Chart Placeholder 3"/>
          <p:cNvSpPr>
            <a:spLocks noGrp="1"/>
          </p:cNvSpPr>
          <p:nvPr>
            <p:ph type="chart" sz="quarter" idx="15"/>
          </p:nvPr>
        </p:nvSpPr>
        <p:spPr>
          <a:xfrm>
            <a:off x="376239" y="2051999"/>
            <a:ext cx="8391524" cy="4069013"/>
          </a:xfrm>
          <a:prstGeom prst="rect">
            <a:avLst/>
          </a:prstGeom>
        </p:spPr>
        <p:txBody>
          <a:bodyPr/>
          <a:lstStyle/>
          <a:p>
            <a:r>
              <a:rPr lang="en-GB" noProof="0" dirty="0" smtClean="0"/>
              <a:t>Click icon to add chart</a:t>
            </a:r>
            <a:endParaRPr lang="en-GB" noProof="0" dirty="0"/>
          </a:p>
        </p:txBody>
      </p:sp>
      <p:sp>
        <p:nvSpPr>
          <p:cNvPr id="18" name="Text Placeholder 8"/>
          <p:cNvSpPr>
            <a:spLocks noGrp="1"/>
          </p:cNvSpPr>
          <p:nvPr>
            <p:ph type="body" sz="quarter" idx="18"/>
          </p:nvPr>
        </p:nvSpPr>
        <p:spPr>
          <a:xfrm>
            <a:off x="376239" y="1700213"/>
            <a:ext cx="8391524" cy="357187"/>
          </a:xfrm>
        </p:spPr>
        <p:txBody>
          <a:bodyPr/>
          <a:lstStyle/>
          <a:p>
            <a:pPr lvl="0"/>
            <a:r>
              <a:rPr lang="en-GB" noProof="0" dirty="0" smtClean="0"/>
              <a:t>Click to edit Master text styles</a:t>
            </a:r>
          </a:p>
        </p:txBody>
      </p:sp>
      <p:sp>
        <p:nvSpPr>
          <p:cNvPr id="19" name="Text Placeholder 7"/>
          <p:cNvSpPr>
            <a:spLocks noGrp="1"/>
          </p:cNvSpPr>
          <p:nvPr>
            <p:ph type="body" sz="quarter" idx="23"/>
          </p:nvPr>
        </p:nvSpPr>
        <p:spPr>
          <a:xfrm>
            <a:off x="376238" y="6121013"/>
            <a:ext cx="8391525" cy="260737"/>
          </a:xfrm>
        </p:spPr>
        <p:txBody>
          <a:bodyPr>
            <a:noAutofit/>
          </a:bodyPr>
          <a:lstStyle>
            <a:lvl1pPr>
              <a:spcAft>
                <a:spcPts val="0"/>
              </a:spcAft>
              <a:defRPr sz="900"/>
            </a:lvl1pPr>
          </a:lstStyle>
          <a:p>
            <a:pPr lvl="0"/>
            <a:r>
              <a:rPr lang="en-GB" noProof="0" dirty="0" smtClean="0"/>
              <a:t>Click to edit Master text styles</a:t>
            </a:r>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140721031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5" name="Text Placeholder 8"/>
          <p:cNvSpPr>
            <a:spLocks noGrp="1"/>
          </p:cNvSpPr>
          <p:nvPr>
            <p:ph type="body" sz="quarter" idx="13" hasCustomPrompt="1"/>
          </p:nvPr>
        </p:nvSpPr>
        <p:spPr>
          <a:xfrm>
            <a:off x="376238"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7" name="Chart Placeholder 3"/>
          <p:cNvSpPr>
            <a:spLocks noGrp="1"/>
          </p:cNvSpPr>
          <p:nvPr>
            <p:ph type="chart" sz="quarter" idx="15"/>
          </p:nvPr>
        </p:nvSpPr>
        <p:spPr>
          <a:xfrm>
            <a:off x="378000" y="2051999"/>
            <a:ext cx="2662162" cy="4069014"/>
          </a:xfrm>
          <a:prstGeom prst="rect">
            <a:avLst/>
          </a:prstGeom>
        </p:spPr>
        <p:txBody>
          <a:bodyPr/>
          <a:lstStyle/>
          <a:p>
            <a:r>
              <a:rPr lang="en-GB" noProof="0" dirty="0" smtClean="0"/>
              <a:t>Click icon to add chart</a:t>
            </a:r>
            <a:endParaRPr lang="en-GB" noProof="0" dirty="0"/>
          </a:p>
        </p:txBody>
      </p:sp>
      <p:sp>
        <p:nvSpPr>
          <p:cNvPr id="18" name="Text Placeholder 8"/>
          <p:cNvSpPr>
            <a:spLocks noGrp="1"/>
          </p:cNvSpPr>
          <p:nvPr>
            <p:ph type="body" sz="quarter" idx="18"/>
          </p:nvPr>
        </p:nvSpPr>
        <p:spPr>
          <a:xfrm>
            <a:off x="376237" y="1665289"/>
            <a:ext cx="2671763" cy="392112"/>
          </a:xfrm>
        </p:spPr>
        <p:txBody>
          <a:bodyPr/>
          <a:lstStyle/>
          <a:p>
            <a:pPr lvl="0"/>
            <a:r>
              <a:rPr lang="en-GB" noProof="0" dirty="0" smtClean="0"/>
              <a:t>Click to edit Master text styles</a:t>
            </a:r>
          </a:p>
        </p:txBody>
      </p:sp>
      <p:sp>
        <p:nvSpPr>
          <p:cNvPr id="7" name="Chart Placeholder 3"/>
          <p:cNvSpPr>
            <a:spLocks noGrp="1"/>
          </p:cNvSpPr>
          <p:nvPr>
            <p:ph type="chart" sz="quarter" idx="19"/>
          </p:nvPr>
        </p:nvSpPr>
        <p:spPr>
          <a:xfrm>
            <a:off x="3227388" y="2051999"/>
            <a:ext cx="2671212" cy="4069014"/>
          </a:xfrm>
          <a:prstGeom prst="rect">
            <a:avLst/>
          </a:prstGeom>
        </p:spPr>
        <p:txBody>
          <a:bodyPr/>
          <a:lstStyle/>
          <a:p>
            <a:r>
              <a:rPr lang="en-GB" noProof="0" dirty="0" smtClean="0"/>
              <a:t>Click icon to add chart</a:t>
            </a:r>
            <a:endParaRPr lang="en-GB" noProof="0" dirty="0"/>
          </a:p>
        </p:txBody>
      </p:sp>
      <p:sp>
        <p:nvSpPr>
          <p:cNvPr id="8" name="Text Placeholder 8"/>
          <p:cNvSpPr>
            <a:spLocks noGrp="1"/>
          </p:cNvSpPr>
          <p:nvPr>
            <p:ph type="body" sz="quarter" idx="20"/>
          </p:nvPr>
        </p:nvSpPr>
        <p:spPr>
          <a:xfrm>
            <a:off x="3227388" y="1665289"/>
            <a:ext cx="2671211" cy="392112"/>
          </a:xfrm>
        </p:spPr>
        <p:txBody>
          <a:bodyPr/>
          <a:lstStyle/>
          <a:p>
            <a:pPr lvl="0"/>
            <a:r>
              <a:rPr lang="en-GB" noProof="0" dirty="0" smtClean="0"/>
              <a:t>Click to edit Master text styles</a:t>
            </a:r>
          </a:p>
        </p:txBody>
      </p:sp>
      <p:sp>
        <p:nvSpPr>
          <p:cNvPr id="9" name="Chart Placeholder 3"/>
          <p:cNvSpPr>
            <a:spLocks noGrp="1"/>
          </p:cNvSpPr>
          <p:nvPr>
            <p:ph type="chart" sz="quarter" idx="21"/>
          </p:nvPr>
        </p:nvSpPr>
        <p:spPr>
          <a:xfrm>
            <a:off x="6094797" y="2051999"/>
            <a:ext cx="2672965" cy="4069014"/>
          </a:xfrm>
          <a:prstGeom prst="rect">
            <a:avLst/>
          </a:prstGeom>
        </p:spPr>
        <p:txBody>
          <a:bodyPr/>
          <a:lstStyle/>
          <a:p>
            <a:r>
              <a:rPr lang="en-GB" noProof="0" dirty="0" smtClean="0"/>
              <a:t>Click icon to add chart</a:t>
            </a:r>
            <a:endParaRPr lang="en-GB" noProof="0" dirty="0"/>
          </a:p>
        </p:txBody>
      </p:sp>
      <p:sp>
        <p:nvSpPr>
          <p:cNvPr id="10" name="Text Placeholder 8"/>
          <p:cNvSpPr>
            <a:spLocks noGrp="1"/>
          </p:cNvSpPr>
          <p:nvPr>
            <p:ph type="body" sz="quarter" idx="22"/>
          </p:nvPr>
        </p:nvSpPr>
        <p:spPr>
          <a:xfrm>
            <a:off x="6094797" y="1659145"/>
            <a:ext cx="2672966" cy="398256"/>
          </a:xfrm>
        </p:spPr>
        <p:txBody>
          <a:bodyPr/>
          <a:lstStyle/>
          <a:p>
            <a:pPr lvl="0"/>
            <a:r>
              <a:rPr lang="en-GB" noProof="0" dirty="0" smtClean="0"/>
              <a:t>Click to edit Master text styles</a:t>
            </a:r>
          </a:p>
        </p:txBody>
      </p:sp>
      <p:sp>
        <p:nvSpPr>
          <p:cNvPr id="12" name="Text Placeholder 7"/>
          <p:cNvSpPr>
            <a:spLocks noGrp="1"/>
          </p:cNvSpPr>
          <p:nvPr>
            <p:ph type="body" sz="quarter" idx="23"/>
          </p:nvPr>
        </p:nvSpPr>
        <p:spPr>
          <a:xfrm>
            <a:off x="376237" y="6121013"/>
            <a:ext cx="8374064" cy="260737"/>
          </a:xfrm>
        </p:spPr>
        <p:txBody>
          <a:bodyPr>
            <a:noAutofit/>
          </a:bodyPr>
          <a:lstStyle>
            <a:lvl1pPr>
              <a:spcAft>
                <a:spcPts val="0"/>
              </a:spcAft>
              <a:defRPr sz="900"/>
            </a:lvl1pPr>
          </a:lstStyle>
          <a:p>
            <a:pPr lvl="0"/>
            <a:r>
              <a:rPr lang="en-GB" noProof="0" dirty="0" smtClean="0"/>
              <a:t>Click to edit Master text styles</a:t>
            </a:r>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12443545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376238" y="317499"/>
            <a:ext cx="8402002"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9" name="Text Placeholder 8"/>
          <p:cNvSpPr>
            <a:spLocks noGrp="1"/>
          </p:cNvSpPr>
          <p:nvPr>
            <p:ph type="body" sz="quarter" idx="13" hasCustomPrompt="1"/>
          </p:nvPr>
        </p:nvSpPr>
        <p:spPr>
          <a:xfrm>
            <a:off x="376238" y="651600"/>
            <a:ext cx="840200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3" name="Content Placeholder 3"/>
          <p:cNvSpPr>
            <a:spLocks noGrp="1"/>
          </p:cNvSpPr>
          <p:nvPr>
            <p:ph sz="quarter" idx="10"/>
          </p:nvPr>
        </p:nvSpPr>
        <p:spPr>
          <a:xfrm>
            <a:off x="376238" y="1665288"/>
            <a:ext cx="3979184"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Content Placeholder 3"/>
          <p:cNvSpPr>
            <a:spLocks noGrp="1"/>
          </p:cNvSpPr>
          <p:nvPr>
            <p:ph sz="quarter" idx="20"/>
          </p:nvPr>
        </p:nvSpPr>
        <p:spPr>
          <a:xfrm>
            <a:off x="4786154" y="1665288"/>
            <a:ext cx="3992086"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21"/>
          </p:nvPr>
        </p:nvSpPr>
        <p:spPr/>
        <p:txBody>
          <a:bodyPr/>
          <a:lstStyle/>
          <a:p>
            <a:endParaRPr lang="en-GB" dirty="0">
              <a:solidFill>
                <a:srgbClr val="000000"/>
              </a:solidFill>
            </a:endParaRPr>
          </a:p>
        </p:txBody>
      </p:sp>
    </p:spTree>
    <p:extLst>
      <p:ext uri="{BB962C8B-B14F-4D97-AF65-F5344CB8AC3E}">
        <p14:creationId xmlns:p14="http://schemas.microsoft.com/office/powerpoint/2010/main" val="106714913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76237" y="317500"/>
            <a:ext cx="8391525" cy="698500"/>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7"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1" name="Content Placeholder 3"/>
          <p:cNvSpPr>
            <a:spLocks noGrp="1"/>
          </p:cNvSpPr>
          <p:nvPr>
            <p:ph sz="quarter" idx="10"/>
          </p:nvPr>
        </p:nvSpPr>
        <p:spPr>
          <a:xfrm>
            <a:off x="376237" y="1665288"/>
            <a:ext cx="3979185"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Content Placeholder 3"/>
          <p:cNvSpPr>
            <a:spLocks noGrp="1"/>
          </p:cNvSpPr>
          <p:nvPr>
            <p:ph sz="quarter" idx="20"/>
          </p:nvPr>
        </p:nvSpPr>
        <p:spPr>
          <a:xfrm>
            <a:off x="4787999" y="1665288"/>
            <a:ext cx="3979763"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21"/>
          </p:nvPr>
        </p:nvSpPr>
        <p:spPr/>
        <p:txBody>
          <a:bodyPr/>
          <a:lstStyle/>
          <a:p>
            <a:endParaRPr lang="en-GB" dirty="0">
              <a:solidFill>
                <a:srgbClr val="000000"/>
              </a:solidFill>
            </a:endParaRPr>
          </a:p>
        </p:txBody>
      </p:sp>
    </p:spTree>
    <p:extLst>
      <p:ext uri="{BB962C8B-B14F-4D97-AF65-F5344CB8AC3E}">
        <p14:creationId xmlns:p14="http://schemas.microsoft.com/office/powerpoint/2010/main" val="426890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1"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0" name="Content Placeholder 3"/>
          <p:cNvSpPr>
            <a:spLocks noGrp="1"/>
          </p:cNvSpPr>
          <p:nvPr>
            <p:ph sz="quarter" idx="10"/>
          </p:nvPr>
        </p:nvSpPr>
        <p:spPr>
          <a:xfrm>
            <a:off x="376239" y="1665288"/>
            <a:ext cx="4016374"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Chart Placeholder 2"/>
          <p:cNvSpPr>
            <a:spLocks noGrp="1"/>
          </p:cNvSpPr>
          <p:nvPr>
            <p:ph type="chart" sz="quarter" idx="21"/>
          </p:nvPr>
        </p:nvSpPr>
        <p:spPr>
          <a:xfrm>
            <a:off x="4755917" y="2125013"/>
            <a:ext cx="4011846" cy="3996000"/>
          </a:xfrm>
        </p:spPr>
        <p:txBody>
          <a:bodyPr/>
          <a:lstStyle/>
          <a:p>
            <a:r>
              <a:rPr lang="en-GB" noProof="0" dirty="0" smtClean="0"/>
              <a:t>Click icon to add chart</a:t>
            </a:r>
            <a:endParaRPr lang="en-GB" noProof="0" dirty="0"/>
          </a:p>
        </p:txBody>
      </p:sp>
      <p:sp>
        <p:nvSpPr>
          <p:cNvPr id="6" name="Text Placeholder 5"/>
          <p:cNvSpPr>
            <a:spLocks noGrp="1"/>
          </p:cNvSpPr>
          <p:nvPr>
            <p:ph type="body" sz="quarter" idx="22"/>
          </p:nvPr>
        </p:nvSpPr>
        <p:spPr>
          <a:xfrm>
            <a:off x="4755917" y="1665288"/>
            <a:ext cx="4011846" cy="420687"/>
          </a:xfrm>
        </p:spPr>
        <p:txBody>
          <a:bodyPr/>
          <a:lstStyle/>
          <a:p>
            <a:pPr lvl="0"/>
            <a:r>
              <a:rPr lang="en-GB" noProof="0" dirty="0" smtClean="0"/>
              <a:t>Click to edit Master text styles</a:t>
            </a:r>
          </a:p>
        </p:txBody>
      </p:sp>
      <p:sp>
        <p:nvSpPr>
          <p:cNvPr id="15" name="Text Placeholder 7"/>
          <p:cNvSpPr>
            <a:spLocks noGrp="1"/>
          </p:cNvSpPr>
          <p:nvPr>
            <p:ph type="body" sz="quarter" idx="23"/>
          </p:nvPr>
        </p:nvSpPr>
        <p:spPr>
          <a:xfrm>
            <a:off x="376237" y="6121013"/>
            <a:ext cx="8391525" cy="260737"/>
          </a:xfrm>
        </p:spPr>
        <p:txBody>
          <a:bodyPr>
            <a:noAutofit/>
          </a:bodyPr>
          <a:lstStyle>
            <a:lvl1pPr>
              <a:spcAft>
                <a:spcPts val="0"/>
              </a:spcAft>
              <a:defRPr sz="900"/>
            </a:lvl1pPr>
          </a:lstStyle>
          <a:p>
            <a:pPr lvl="0"/>
            <a:r>
              <a:rPr lang="en-GB" noProof="0" dirty="0" smtClean="0"/>
              <a:t>Click to edit Master text styles</a:t>
            </a:r>
          </a:p>
        </p:txBody>
      </p:sp>
      <p:sp>
        <p:nvSpPr>
          <p:cNvPr id="2" name="Footer Placeholder 1"/>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371972928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1"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3" name="Chart Placeholder 2"/>
          <p:cNvSpPr>
            <a:spLocks noGrp="1"/>
          </p:cNvSpPr>
          <p:nvPr>
            <p:ph type="chart" sz="quarter" idx="21"/>
          </p:nvPr>
        </p:nvSpPr>
        <p:spPr>
          <a:xfrm>
            <a:off x="4755915" y="2125013"/>
            <a:ext cx="4011847" cy="3996000"/>
          </a:xfrm>
        </p:spPr>
        <p:txBody>
          <a:bodyPr/>
          <a:lstStyle/>
          <a:p>
            <a:r>
              <a:rPr lang="en-GB" noProof="0" dirty="0" smtClean="0"/>
              <a:t>Click icon to add chart</a:t>
            </a:r>
            <a:endParaRPr lang="en-GB" noProof="0" dirty="0"/>
          </a:p>
        </p:txBody>
      </p:sp>
      <p:sp>
        <p:nvSpPr>
          <p:cNvPr id="6" name="Text Placeholder 5"/>
          <p:cNvSpPr>
            <a:spLocks noGrp="1"/>
          </p:cNvSpPr>
          <p:nvPr>
            <p:ph type="body" sz="quarter" idx="22"/>
          </p:nvPr>
        </p:nvSpPr>
        <p:spPr>
          <a:xfrm>
            <a:off x="4755916" y="1665288"/>
            <a:ext cx="4011847" cy="420687"/>
          </a:xfrm>
        </p:spPr>
        <p:txBody>
          <a:bodyPr/>
          <a:lstStyle/>
          <a:p>
            <a:pPr lvl="0"/>
            <a:r>
              <a:rPr lang="en-GB" noProof="0" dirty="0" smtClean="0"/>
              <a:t>Click to edit Master text styles</a:t>
            </a:r>
          </a:p>
        </p:txBody>
      </p:sp>
      <p:sp>
        <p:nvSpPr>
          <p:cNvPr id="15" name="Text Placeholder 7"/>
          <p:cNvSpPr>
            <a:spLocks noGrp="1"/>
          </p:cNvSpPr>
          <p:nvPr>
            <p:ph type="body" sz="quarter" idx="23"/>
          </p:nvPr>
        </p:nvSpPr>
        <p:spPr>
          <a:xfrm>
            <a:off x="376237" y="6121013"/>
            <a:ext cx="8374064" cy="260737"/>
          </a:xfrm>
        </p:spPr>
        <p:txBody>
          <a:bodyPr>
            <a:noAutofit/>
          </a:bodyPr>
          <a:lstStyle>
            <a:lvl1pPr>
              <a:spcAft>
                <a:spcPts val="0"/>
              </a:spcAft>
              <a:defRPr sz="900"/>
            </a:lvl1pPr>
          </a:lstStyle>
          <a:p>
            <a:pPr lvl="0"/>
            <a:r>
              <a:rPr lang="en-GB" noProof="0" dirty="0" smtClean="0"/>
              <a:t>Click to edit Master text styles</a:t>
            </a:r>
          </a:p>
        </p:txBody>
      </p:sp>
      <p:sp>
        <p:nvSpPr>
          <p:cNvPr id="9" name="Chart Placeholder 2"/>
          <p:cNvSpPr>
            <a:spLocks noGrp="1"/>
          </p:cNvSpPr>
          <p:nvPr>
            <p:ph type="chart" sz="quarter" idx="24"/>
          </p:nvPr>
        </p:nvSpPr>
        <p:spPr>
          <a:xfrm>
            <a:off x="376238" y="2125013"/>
            <a:ext cx="4004297" cy="3996000"/>
          </a:xfrm>
        </p:spPr>
        <p:txBody>
          <a:bodyPr/>
          <a:lstStyle/>
          <a:p>
            <a:r>
              <a:rPr lang="en-GB" noProof="0" dirty="0" smtClean="0"/>
              <a:t>Click icon to add chart</a:t>
            </a:r>
            <a:endParaRPr lang="en-GB" noProof="0" dirty="0"/>
          </a:p>
        </p:txBody>
      </p:sp>
      <p:sp>
        <p:nvSpPr>
          <p:cNvPr id="12" name="Text Placeholder 5"/>
          <p:cNvSpPr>
            <a:spLocks noGrp="1"/>
          </p:cNvSpPr>
          <p:nvPr>
            <p:ph type="body" sz="quarter" idx="25"/>
          </p:nvPr>
        </p:nvSpPr>
        <p:spPr>
          <a:xfrm>
            <a:off x="376237" y="1665288"/>
            <a:ext cx="4004298" cy="420687"/>
          </a:xfrm>
        </p:spPr>
        <p:txBody>
          <a:bodyPr/>
          <a:lstStyle/>
          <a:p>
            <a:pPr lvl="0"/>
            <a:r>
              <a:rPr lang="en-GB" noProof="0" dirty="0" smtClean="0"/>
              <a:t>Click to edit Master text styles</a:t>
            </a:r>
          </a:p>
        </p:txBody>
      </p:sp>
      <p:sp>
        <p:nvSpPr>
          <p:cNvPr id="2" name="Footer Placeholder 1"/>
          <p:cNvSpPr>
            <a:spLocks noGrp="1"/>
          </p:cNvSpPr>
          <p:nvPr>
            <p:ph type="ftr" sz="quarter" idx="26"/>
          </p:nvPr>
        </p:nvSpPr>
        <p:spPr/>
        <p:txBody>
          <a:bodyPr/>
          <a:lstStyle/>
          <a:p>
            <a:endParaRPr lang="en-GB" dirty="0">
              <a:solidFill>
                <a:srgbClr val="000000"/>
              </a:solidFill>
            </a:endParaRPr>
          </a:p>
        </p:txBody>
      </p:sp>
    </p:spTree>
    <p:extLst>
      <p:ext uri="{BB962C8B-B14F-4D97-AF65-F5344CB8AC3E}">
        <p14:creationId xmlns:p14="http://schemas.microsoft.com/office/powerpoint/2010/main" val="192041151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76239" y="317499"/>
            <a:ext cx="8391524"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9"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6" name="Content Placeholder 3"/>
          <p:cNvSpPr>
            <a:spLocks noGrp="1"/>
          </p:cNvSpPr>
          <p:nvPr>
            <p:ph sz="quarter" idx="10"/>
          </p:nvPr>
        </p:nvSpPr>
        <p:spPr>
          <a:xfrm>
            <a:off x="376237" y="1665288"/>
            <a:ext cx="3323893"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Content Placeholder 3"/>
          <p:cNvSpPr>
            <a:spLocks noGrp="1"/>
          </p:cNvSpPr>
          <p:nvPr>
            <p:ph sz="quarter" idx="16"/>
          </p:nvPr>
        </p:nvSpPr>
        <p:spPr>
          <a:xfrm>
            <a:off x="4087762" y="1700213"/>
            <a:ext cx="468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7"/>
          </p:nvPr>
        </p:nvSpPr>
        <p:spPr/>
        <p:txBody>
          <a:bodyPr/>
          <a:lstStyle/>
          <a:p>
            <a:endParaRPr lang="en-GB" dirty="0">
              <a:solidFill>
                <a:srgbClr val="000000"/>
              </a:solidFill>
            </a:endParaRPr>
          </a:p>
        </p:txBody>
      </p:sp>
    </p:spTree>
    <p:extLst>
      <p:ext uri="{BB962C8B-B14F-4D97-AF65-F5344CB8AC3E}">
        <p14:creationId xmlns:p14="http://schemas.microsoft.com/office/powerpoint/2010/main" val="107571772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376238" y="317500"/>
            <a:ext cx="8391525" cy="698500"/>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9" name="Text Placeholder 8"/>
          <p:cNvSpPr>
            <a:spLocks noGrp="1"/>
          </p:cNvSpPr>
          <p:nvPr>
            <p:ph type="body" sz="quarter" idx="13" hasCustomPrompt="1"/>
          </p:nvPr>
        </p:nvSpPr>
        <p:spPr>
          <a:xfrm>
            <a:off x="376239" y="651600"/>
            <a:ext cx="8391524"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6" name="Content Placeholder 3"/>
          <p:cNvSpPr>
            <a:spLocks noGrp="1"/>
          </p:cNvSpPr>
          <p:nvPr>
            <p:ph sz="quarter" idx="10"/>
          </p:nvPr>
        </p:nvSpPr>
        <p:spPr>
          <a:xfrm>
            <a:off x="5683411" y="1658680"/>
            <a:ext cx="3084351" cy="4723072"/>
          </a:xfrm>
          <a:prstGeom prst="rect">
            <a:avLst/>
          </a:prstGeom>
        </p:spPr>
        <p:txBody>
          <a:bodyPr>
            <a:no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p:txBody>
      </p:sp>
      <p:sp>
        <p:nvSpPr>
          <p:cNvPr id="8" name="Content Placeholder 3"/>
          <p:cNvSpPr>
            <a:spLocks noGrp="1"/>
          </p:cNvSpPr>
          <p:nvPr>
            <p:ph sz="quarter" idx="16"/>
          </p:nvPr>
        </p:nvSpPr>
        <p:spPr>
          <a:xfrm>
            <a:off x="376238" y="1665288"/>
            <a:ext cx="4879761"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7"/>
          </p:nvPr>
        </p:nvSpPr>
        <p:spPr/>
        <p:txBody>
          <a:bodyPr/>
          <a:lstStyle/>
          <a:p>
            <a:endParaRPr lang="en-GB" dirty="0">
              <a:solidFill>
                <a:srgbClr val="000000"/>
              </a:solidFill>
            </a:endParaRPr>
          </a:p>
        </p:txBody>
      </p:sp>
    </p:spTree>
    <p:extLst>
      <p:ext uri="{BB962C8B-B14F-4D97-AF65-F5344CB8AC3E}">
        <p14:creationId xmlns:p14="http://schemas.microsoft.com/office/powerpoint/2010/main" val="42257374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62B5E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248505513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0"/>
            <a:ext cx="8391525" cy="698500"/>
          </a:xfrm>
        </p:spPr>
        <p:txBody>
          <a:bodyPr/>
          <a:lstStyle/>
          <a:p>
            <a:r>
              <a:rPr lang="en-GB" noProof="0" dirty="0" smtClean="0"/>
              <a:t>Click to edit Master title style</a:t>
            </a:r>
            <a:endParaRPr lang="en-GB" noProof="0" dirty="0"/>
          </a:p>
        </p:txBody>
      </p:sp>
      <p:sp>
        <p:nvSpPr>
          <p:cNvPr id="13" name="Text Placeholder 8"/>
          <p:cNvSpPr>
            <a:spLocks noGrp="1"/>
          </p:cNvSpPr>
          <p:nvPr>
            <p:ph type="body" sz="quarter" idx="21" hasCustomPrompt="1"/>
          </p:nvPr>
        </p:nvSpPr>
        <p:spPr>
          <a:xfrm>
            <a:off x="376237" y="651600"/>
            <a:ext cx="8391526"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Picture Placeholder 6"/>
          <p:cNvSpPr>
            <a:spLocks noGrp="1"/>
          </p:cNvSpPr>
          <p:nvPr>
            <p:ph type="pic" sz="quarter" idx="13"/>
          </p:nvPr>
        </p:nvSpPr>
        <p:spPr>
          <a:xfrm>
            <a:off x="376237" y="1700213"/>
            <a:ext cx="2034000" cy="1260000"/>
          </a:xfrm>
        </p:spPr>
        <p:txBody>
          <a:bodyPr lIns="0" tIns="0" rIns="0" bIns="0">
            <a:noAutofit/>
          </a:bodyPr>
          <a:lstStyle/>
          <a:p>
            <a:r>
              <a:rPr lang="en-GB" noProof="0" dirty="0" smtClean="0"/>
              <a:t>Click icon to add picture</a:t>
            </a:r>
            <a:endParaRPr lang="en-GB" noProof="0" dirty="0"/>
          </a:p>
        </p:txBody>
      </p:sp>
      <p:sp>
        <p:nvSpPr>
          <p:cNvPr id="5" name="Picture Placeholder 6"/>
          <p:cNvSpPr>
            <a:spLocks noGrp="1"/>
          </p:cNvSpPr>
          <p:nvPr>
            <p:ph type="pic" sz="quarter" idx="14"/>
          </p:nvPr>
        </p:nvSpPr>
        <p:spPr>
          <a:xfrm>
            <a:off x="2495412" y="1700213"/>
            <a:ext cx="2034000" cy="1260000"/>
          </a:xfrm>
        </p:spPr>
        <p:txBody>
          <a:bodyPr lIns="0" tIns="0" rIns="0" bIns="0">
            <a:noAutofit/>
          </a:bodyPr>
          <a:lstStyle/>
          <a:p>
            <a:r>
              <a:rPr lang="en-GB" noProof="0" dirty="0" smtClean="0"/>
              <a:t>Click icon to add picture</a:t>
            </a:r>
            <a:endParaRPr lang="en-GB" noProof="0" dirty="0"/>
          </a:p>
        </p:txBody>
      </p:sp>
      <p:sp>
        <p:nvSpPr>
          <p:cNvPr id="6" name="Picture Placeholder 6"/>
          <p:cNvSpPr>
            <a:spLocks noGrp="1"/>
          </p:cNvSpPr>
          <p:nvPr>
            <p:ph type="pic" sz="quarter" idx="15"/>
          </p:nvPr>
        </p:nvSpPr>
        <p:spPr>
          <a:xfrm>
            <a:off x="4614587" y="1700213"/>
            <a:ext cx="2034000" cy="1260000"/>
          </a:xfrm>
        </p:spPr>
        <p:txBody>
          <a:bodyPr lIns="0" tIns="0" rIns="0" bIns="0">
            <a:noAutofit/>
          </a:bodyPr>
          <a:lstStyle/>
          <a:p>
            <a:r>
              <a:rPr lang="en-GB" noProof="0" dirty="0" smtClean="0"/>
              <a:t>Click icon to add picture</a:t>
            </a:r>
            <a:endParaRPr lang="en-GB" noProof="0" dirty="0"/>
          </a:p>
        </p:txBody>
      </p:sp>
      <p:sp>
        <p:nvSpPr>
          <p:cNvPr id="7" name="Picture Placeholder 6"/>
          <p:cNvSpPr>
            <a:spLocks noGrp="1"/>
          </p:cNvSpPr>
          <p:nvPr>
            <p:ph type="pic" sz="quarter" idx="16"/>
          </p:nvPr>
        </p:nvSpPr>
        <p:spPr>
          <a:xfrm>
            <a:off x="6733763" y="1700213"/>
            <a:ext cx="2034000" cy="1260000"/>
          </a:xfrm>
        </p:spPr>
        <p:txBody>
          <a:bodyPr lIns="0" tIns="0" rIns="0" bIns="0">
            <a:noAutofit/>
          </a:bodyPr>
          <a:lstStyle/>
          <a:p>
            <a:r>
              <a:rPr lang="en-GB" noProof="0" dirty="0" smtClean="0"/>
              <a:t>Click icon to add picture</a:t>
            </a:r>
            <a:endParaRPr lang="en-GB" noProof="0" dirty="0"/>
          </a:p>
        </p:txBody>
      </p:sp>
      <p:sp>
        <p:nvSpPr>
          <p:cNvPr id="9" name="Text Placeholder 8"/>
          <p:cNvSpPr>
            <a:spLocks noGrp="1"/>
          </p:cNvSpPr>
          <p:nvPr>
            <p:ph type="body" sz="quarter" idx="17"/>
          </p:nvPr>
        </p:nvSpPr>
        <p:spPr>
          <a:xfrm>
            <a:off x="376237" y="3124200"/>
            <a:ext cx="2040351" cy="3257548"/>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Text Placeholder 8"/>
          <p:cNvSpPr>
            <a:spLocks noGrp="1"/>
          </p:cNvSpPr>
          <p:nvPr>
            <p:ph type="body" sz="quarter" idx="18"/>
          </p:nvPr>
        </p:nvSpPr>
        <p:spPr>
          <a:xfrm>
            <a:off x="4612472" y="3120550"/>
            <a:ext cx="2034000" cy="3261199"/>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1" name="Text Placeholder 8"/>
          <p:cNvSpPr>
            <a:spLocks noGrp="1"/>
          </p:cNvSpPr>
          <p:nvPr>
            <p:ph type="body" sz="quarter" idx="19"/>
          </p:nvPr>
        </p:nvSpPr>
        <p:spPr>
          <a:xfrm>
            <a:off x="2497530" y="3124199"/>
            <a:ext cx="2034000" cy="3257549"/>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2" name="Text Placeholder 8"/>
          <p:cNvSpPr>
            <a:spLocks noGrp="1"/>
          </p:cNvSpPr>
          <p:nvPr>
            <p:ph type="body" sz="quarter" idx="20"/>
          </p:nvPr>
        </p:nvSpPr>
        <p:spPr>
          <a:xfrm>
            <a:off x="6744876" y="3108508"/>
            <a:ext cx="2022887" cy="3273240"/>
          </a:xfrm>
        </p:spPr>
        <p:txBody>
          <a:bodyPr/>
          <a:lstStyle>
            <a:lvl1pPr>
              <a:defRPr b="1">
                <a:solidFill>
                  <a:schemeClr val="accent1"/>
                </a:solidFill>
              </a:defRPr>
            </a:lvl1pPr>
            <a:lvl2pPr>
              <a:spcAft>
                <a:spcPts val="0"/>
              </a:spcAft>
              <a:defRPr/>
            </a:lvl2pPr>
            <a:lvl3pPr marL="0" indent="0">
              <a:spcAft>
                <a:spcPts val="0"/>
              </a:spcAft>
              <a:buFont typeface="Arial" panose="020B0604020202020204" pitchFamily="34" charset="0"/>
              <a:buChar char="​"/>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22"/>
          </p:nvPr>
        </p:nvSpPr>
        <p:spPr/>
        <p:txBody>
          <a:bodyPr/>
          <a:lstStyle/>
          <a:p>
            <a:endParaRPr lang="en-GB" dirty="0">
              <a:solidFill>
                <a:srgbClr val="000000"/>
              </a:solidFill>
            </a:endParaRPr>
          </a:p>
        </p:txBody>
      </p:sp>
    </p:spTree>
    <p:extLst>
      <p:ext uri="{BB962C8B-B14F-4D97-AF65-F5344CB8AC3E}">
        <p14:creationId xmlns:p14="http://schemas.microsoft.com/office/powerpoint/2010/main" val="399447366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0"/>
            <a:ext cx="8391525" cy="698500"/>
          </a:xfrm>
        </p:spPr>
        <p:txBody>
          <a:bodyPr/>
          <a:lstStyle/>
          <a:p>
            <a:r>
              <a:rPr lang="en-GB" noProof="0" dirty="0" smtClean="0"/>
              <a:t>Click to edit Master title style</a:t>
            </a:r>
            <a:endParaRPr lang="en-GB" noProof="0" dirty="0"/>
          </a:p>
        </p:txBody>
      </p:sp>
      <p:sp>
        <p:nvSpPr>
          <p:cNvPr id="17"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Rectangle 3"/>
          <p:cNvSpPr/>
          <p:nvPr userDrawn="1"/>
        </p:nvSpPr>
        <p:spPr>
          <a:xfrm>
            <a:off x="378000" y="1707173"/>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5" name="Rectangle 4"/>
          <p:cNvSpPr/>
          <p:nvPr userDrawn="1"/>
        </p:nvSpPr>
        <p:spPr>
          <a:xfrm>
            <a:off x="4668064" y="1700213"/>
            <a:ext cx="4106300"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6" name="Rectangle 5"/>
          <p:cNvSpPr/>
          <p:nvPr userDrawn="1"/>
        </p:nvSpPr>
        <p:spPr>
          <a:xfrm>
            <a:off x="378000" y="4065173"/>
            <a:ext cx="4122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7" name="Rectangle 6"/>
          <p:cNvSpPr/>
          <p:nvPr userDrawn="1"/>
        </p:nvSpPr>
        <p:spPr>
          <a:xfrm>
            <a:off x="4668064" y="4065173"/>
            <a:ext cx="41063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8" name="Picture Placeholder 11"/>
          <p:cNvSpPr>
            <a:spLocks noGrp="1"/>
          </p:cNvSpPr>
          <p:nvPr>
            <p:ph type="pic" sz="quarter" idx="25"/>
          </p:nvPr>
        </p:nvSpPr>
        <p:spPr>
          <a:xfrm>
            <a:off x="378000" y="1880213"/>
            <a:ext cx="1476000" cy="1476000"/>
          </a:xfrm>
        </p:spPr>
        <p:txBody>
          <a:bodyPr/>
          <a:lstStyle>
            <a:lvl1pPr algn="ctr">
              <a:defRPr/>
            </a:lvl1pPr>
          </a:lstStyle>
          <a:p>
            <a:r>
              <a:rPr lang="en-GB" noProof="0" dirty="0" smtClean="0"/>
              <a:t>Click icon to add picture</a:t>
            </a:r>
            <a:endParaRPr lang="en-GB" noProof="0" dirty="0"/>
          </a:p>
        </p:txBody>
      </p:sp>
      <p:sp>
        <p:nvSpPr>
          <p:cNvPr id="9" name="Picture Placeholder 11"/>
          <p:cNvSpPr>
            <a:spLocks noGrp="1"/>
          </p:cNvSpPr>
          <p:nvPr>
            <p:ph type="pic" sz="quarter" idx="27"/>
          </p:nvPr>
        </p:nvSpPr>
        <p:spPr>
          <a:xfrm>
            <a:off x="4668064" y="1880213"/>
            <a:ext cx="1476000" cy="1476000"/>
          </a:xfrm>
        </p:spPr>
        <p:txBody>
          <a:bodyPr/>
          <a:lstStyle>
            <a:lvl1pPr algn="ctr">
              <a:defRPr/>
            </a:lvl1pPr>
          </a:lstStyle>
          <a:p>
            <a:r>
              <a:rPr lang="en-GB" noProof="0" dirty="0" smtClean="0"/>
              <a:t>Click icon to add picture</a:t>
            </a:r>
            <a:endParaRPr lang="en-GB" noProof="0" dirty="0"/>
          </a:p>
        </p:txBody>
      </p:sp>
      <p:sp>
        <p:nvSpPr>
          <p:cNvPr id="10" name="Picture Placeholder 11"/>
          <p:cNvSpPr>
            <a:spLocks noGrp="1"/>
          </p:cNvSpPr>
          <p:nvPr>
            <p:ph type="pic" sz="quarter" idx="29"/>
          </p:nvPr>
        </p:nvSpPr>
        <p:spPr>
          <a:xfrm>
            <a:off x="378000" y="4256213"/>
            <a:ext cx="1476000" cy="1476000"/>
          </a:xfrm>
        </p:spPr>
        <p:txBody>
          <a:bodyPr/>
          <a:lstStyle>
            <a:lvl1pPr algn="ctr">
              <a:defRPr/>
            </a:lvl1pPr>
          </a:lstStyle>
          <a:p>
            <a:r>
              <a:rPr lang="en-GB" noProof="0" dirty="0" smtClean="0"/>
              <a:t>Click icon to add picture</a:t>
            </a:r>
            <a:endParaRPr lang="en-GB" noProof="0" dirty="0"/>
          </a:p>
        </p:txBody>
      </p:sp>
      <p:sp>
        <p:nvSpPr>
          <p:cNvPr id="11" name="Picture Placeholder 11"/>
          <p:cNvSpPr>
            <a:spLocks noGrp="1"/>
          </p:cNvSpPr>
          <p:nvPr>
            <p:ph type="pic" sz="quarter" idx="31"/>
          </p:nvPr>
        </p:nvSpPr>
        <p:spPr>
          <a:xfrm>
            <a:off x="4668064" y="4256213"/>
            <a:ext cx="1476000" cy="1476000"/>
          </a:xfrm>
        </p:spPr>
        <p:txBody>
          <a:bodyPr/>
          <a:lstStyle>
            <a:lvl1pPr algn="ctr">
              <a:defRPr/>
            </a:lvl1pPr>
          </a:lstStyle>
          <a:p>
            <a:r>
              <a:rPr lang="en-GB" noProof="0" dirty="0" smtClean="0"/>
              <a:t>Click icon to add picture</a:t>
            </a:r>
            <a:endParaRPr lang="en-GB" noProof="0" dirty="0"/>
          </a:p>
        </p:txBody>
      </p:sp>
      <p:sp>
        <p:nvSpPr>
          <p:cNvPr id="13" name="Text Placeholder 12"/>
          <p:cNvSpPr>
            <a:spLocks noGrp="1"/>
          </p:cNvSpPr>
          <p:nvPr>
            <p:ph type="body" sz="quarter" idx="32"/>
          </p:nvPr>
        </p:nvSpPr>
        <p:spPr>
          <a:xfrm>
            <a:off x="2012612" y="1880213"/>
            <a:ext cx="2466000"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4" name="Text Placeholder 12"/>
          <p:cNvSpPr>
            <a:spLocks noGrp="1"/>
          </p:cNvSpPr>
          <p:nvPr>
            <p:ph type="body" sz="quarter" idx="33"/>
          </p:nvPr>
        </p:nvSpPr>
        <p:spPr>
          <a:xfrm>
            <a:off x="6297420" y="1880213"/>
            <a:ext cx="2476944"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5" name="Text Placeholder 12"/>
          <p:cNvSpPr>
            <a:spLocks noGrp="1"/>
          </p:cNvSpPr>
          <p:nvPr>
            <p:ph type="body" sz="quarter" idx="34"/>
          </p:nvPr>
        </p:nvSpPr>
        <p:spPr>
          <a:xfrm>
            <a:off x="2012612" y="4256213"/>
            <a:ext cx="2466000"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16" name="Text Placeholder 12"/>
          <p:cNvSpPr>
            <a:spLocks noGrp="1"/>
          </p:cNvSpPr>
          <p:nvPr>
            <p:ph type="body" sz="quarter" idx="35"/>
          </p:nvPr>
        </p:nvSpPr>
        <p:spPr>
          <a:xfrm>
            <a:off x="6297420" y="4256213"/>
            <a:ext cx="2476944" cy="1944000"/>
          </a:xfrm>
        </p:spPr>
        <p:txBody>
          <a:bodyPr/>
          <a:lstStyle>
            <a:lvl1pPr>
              <a:spcAft>
                <a:spcPts val="0"/>
              </a:spcAft>
              <a:defRPr b="1"/>
            </a:lvl1pPr>
            <a:lvl2pPr>
              <a:spcAft>
                <a:spcPts val="0"/>
              </a:spcAft>
              <a:defRPr b="0"/>
            </a:lvl2pPr>
          </a:lstStyle>
          <a:p>
            <a:pPr lvl="0"/>
            <a:r>
              <a:rPr lang="en-GB" noProof="0" dirty="0" smtClean="0"/>
              <a:t>Click to edit Master text styles</a:t>
            </a:r>
          </a:p>
          <a:p>
            <a:pPr lvl="1"/>
            <a:r>
              <a:rPr lang="en-GB" noProof="0" dirty="0" smtClean="0"/>
              <a:t>Second level</a:t>
            </a:r>
          </a:p>
        </p:txBody>
      </p:sp>
      <p:sp>
        <p:nvSpPr>
          <p:cNvPr id="3" name="Footer Placeholder 2"/>
          <p:cNvSpPr>
            <a:spLocks noGrp="1"/>
          </p:cNvSpPr>
          <p:nvPr>
            <p:ph type="ftr" sz="quarter" idx="36"/>
          </p:nvPr>
        </p:nvSpPr>
        <p:spPr/>
        <p:txBody>
          <a:bodyPr/>
          <a:lstStyle/>
          <a:p>
            <a:endParaRPr lang="en-GB" dirty="0">
              <a:solidFill>
                <a:srgbClr val="000000"/>
              </a:solidFill>
            </a:endParaRPr>
          </a:p>
        </p:txBody>
      </p:sp>
    </p:spTree>
    <p:extLst>
      <p:ext uri="{BB962C8B-B14F-4D97-AF65-F5344CB8AC3E}">
        <p14:creationId xmlns:p14="http://schemas.microsoft.com/office/powerpoint/2010/main" val="108973726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 picture &amp; text">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698499"/>
          </a:xfrm>
        </p:spPr>
        <p:txBody>
          <a:bodyPr/>
          <a:lstStyle/>
          <a:p>
            <a:r>
              <a:rPr lang="en-GB" noProof="0" dirty="0" smtClean="0"/>
              <a:t>Click to edit Master title style</a:t>
            </a:r>
            <a:endParaRPr lang="en-GB" noProof="0" dirty="0"/>
          </a:p>
        </p:txBody>
      </p:sp>
      <p:sp>
        <p:nvSpPr>
          <p:cNvPr id="10" name="Text Placeholder 8"/>
          <p:cNvSpPr>
            <a:spLocks noGrp="1"/>
          </p:cNvSpPr>
          <p:nvPr>
            <p:ph type="body" sz="quarter" idx="18"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Picture Placeholder 7"/>
          <p:cNvSpPr>
            <a:spLocks noGrp="1"/>
          </p:cNvSpPr>
          <p:nvPr>
            <p:ph type="pic" sz="quarter" idx="13"/>
          </p:nvPr>
        </p:nvSpPr>
        <p:spPr>
          <a:xfrm>
            <a:off x="376238" y="1700213"/>
            <a:ext cx="2771775" cy="1971675"/>
          </a:xfrm>
        </p:spPr>
        <p:txBody>
          <a:bodyPr/>
          <a:lstStyle/>
          <a:p>
            <a:r>
              <a:rPr lang="en-GB" noProof="0" dirty="0" smtClean="0"/>
              <a:t>Click icon to add picture</a:t>
            </a:r>
            <a:endParaRPr lang="en-GB" noProof="0" dirty="0"/>
          </a:p>
        </p:txBody>
      </p:sp>
      <p:sp>
        <p:nvSpPr>
          <p:cNvPr id="5" name="Picture Placeholder 7"/>
          <p:cNvSpPr>
            <a:spLocks noGrp="1"/>
          </p:cNvSpPr>
          <p:nvPr>
            <p:ph type="pic" sz="quarter" idx="14"/>
          </p:nvPr>
        </p:nvSpPr>
        <p:spPr>
          <a:xfrm>
            <a:off x="6004798" y="1700213"/>
            <a:ext cx="2762965" cy="1971675"/>
          </a:xfrm>
        </p:spPr>
        <p:txBody>
          <a:bodyPr/>
          <a:lstStyle/>
          <a:p>
            <a:r>
              <a:rPr lang="en-GB" noProof="0" dirty="0" smtClean="0"/>
              <a:t>Click icon to add picture</a:t>
            </a:r>
            <a:endParaRPr lang="en-GB" noProof="0" dirty="0"/>
          </a:p>
        </p:txBody>
      </p:sp>
      <p:sp>
        <p:nvSpPr>
          <p:cNvPr id="6" name="Picture Placeholder 7"/>
          <p:cNvSpPr>
            <a:spLocks noGrp="1"/>
          </p:cNvSpPr>
          <p:nvPr>
            <p:ph type="pic" sz="quarter" idx="15"/>
          </p:nvPr>
        </p:nvSpPr>
        <p:spPr>
          <a:xfrm>
            <a:off x="3204806" y="1700213"/>
            <a:ext cx="2743200" cy="1971675"/>
          </a:xfrm>
        </p:spPr>
        <p:txBody>
          <a:bodyPr/>
          <a:lstStyle/>
          <a:p>
            <a:r>
              <a:rPr lang="en-GB" noProof="0" dirty="0" smtClean="0"/>
              <a:t>Click icon to add picture</a:t>
            </a:r>
            <a:endParaRPr lang="en-GB" noProof="0" dirty="0"/>
          </a:p>
        </p:txBody>
      </p:sp>
      <p:sp>
        <p:nvSpPr>
          <p:cNvPr id="9" name="Text Placeholder 18"/>
          <p:cNvSpPr>
            <a:spLocks noGrp="1"/>
          </p:cNvSpPr>
          <p:nvPr>
            <p:ph idx="1" hasCustomPrompt="1"/>
          </p:nvPr>
        </p:nvSpPr>
        <p:spPr>
          <a:xfrm>
            <a:off x="376238" y="3832225"/>
            <a:ext cx="2762962" cy="209520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3" name="Text Placeholder 18"/>
          <p:cNvSpPr>
            <a:spLocks noGrp="1"/>
          </p:cNvSpPr>
          <p:nvPr>
            <p:ph idx="16" hasCustomPrompt="1"/>
          </p:nvPr>
        </p:nvSpPr>
        <p:spPr>
          <a:xfrm>
            <a:off x="3200400" y="3832225"/>
            <a:ext cx="2743200" cy="209520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4" name="Text Placeholder 18"/>
          <p:cNvSpPr>
            <a:spLocks noGrp="1"/>
          </p:cNvSpPr>
          <p:nvPr>
            <p:ph idx="17" hasCustomPrompt="1"/>
          </p:nvPr>
        </p:nvSpPr>
        <p:spPr>
          <a:xfrm>
            <a:off x="6004798" y="3832225"/>
            <a:ext cx="2762965" cy="2095200"/>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19"/>
          </p:nvPr>
        </p:nvSpPr>
        <p:spPr/>
        <p:txBody>
          <a:bodyPr/>
          <a:lstStyle/>
          <a:p>
            <a:endParaRPr lang="en-GB" dirty="0">
              <a:solidFill>
                <a:srgbClr val="000000"/>
              </a:solidFill>
            </a:endParaRPr>
          </a:p>
        </p:txBody>
      </p:sp>
    </p:spTree>
    <p:extLst>
      <p:ext uri="{BB962C8B-B14F-4D97-AF65-F5344CB8AC3E}">
        <p14:creationId xmlns:p14="http://schemas.microsoft.com/office/powerpoint/2010/main" val="21925065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10"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440297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698499"/>
          </a:xfrm>
        </p:spPr>
        <p:txBody>
          <a:bodyPr/>
          <a:lstStyle/>
          <a:p>
            <a:r>
              <a:rPr lang="en-GB" noProof="0" dirty="0" smtClean="0"/>
              <a:t>Click to edit Master title style</a:t>
            </a:r>
            <a:endParaRPr lang="en-GB" noProof="0" dirty="0"/>
          </a:p>
        </p:txBody>
      </p:sp>
      <p:sp>
        <p:nvSpPr>
          <p:cNvPr id="16"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8" name="Text Placeholder 8"/>
          <p:cNvSpPr>
            <a:spLocks noGrp="1"/>
          </p:cNvSpPr>
          <p:nvPr>
            <p:ph type="body" sz="quarter" idx="17"/>
          </p:nvPr>
        </p:nvSpPr>
        <p:spPr>
          <a:xfrm>
            <a:off x="378000" y="1857892"/>
            <a:ext cx="4100118"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9" name="Text Placeholder 8"/>
          <p:cNvSpPr>
            <a:spLocks noGrp="1"/>
          </p:cNvSpPr>
          <p:nvPr>
            <p:ph type="body" sz="quarter" idx="21"/>
          </p:nvPr>
        </p:nvSpPr>
        <p:spPr>
          <a:xfrm>
            <a:off x="4684646" y="1857892"/>
            <a:ext cx="4083117"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0" name="Content Placeholder 9"/>
          <p:cNvSpPr>
            <a:spLocks noGrp="1"/>
          </p:cNvSpPr>
          <p:nvPr>
            <p:ph sz="quarter" idx="22" hasCustomPrompt="1"/>
          </p:nvPr>
        </p:nvSpPr>
        <p:spPr>
          <a:xfrm>
            <a:off x="3570548" y="1857892"/>
            <a:ext cx="907570" cy="670658"/>
          </a:xfrm>
        </p:spPr>
        <p:txBody>
          <a:bodyPr>
            <a:noAutofit/>
          </a:bodyPr>
          <a:lstStyle>
            <a:lvl1pPr algn="ctr">
              <a:defRPr sz="800" baseline="0"/>
            </a:lvl1pPr>
          </a:lstStyle>
          <a:p>
            <a:pPr lvl="0"/>
            <a:r>
              <a:rPr lang="en-GB" dirty="0" smtClean="0"/>
              <a:t>Click here, go to INSERT tab and choose Pictures to insert Co-brand Logo</a:t>
            </a:r>
          </a:p>
        </p:txBody>
      </p:sp>
      <p:sp>
        <p:nvSpPr>
          <p:cNvPr id="4" name="Rectangle 3"/>
          <p:cNvSpPr/>
          <p:nvPr userDrawn="1"/>
        </p:nvSpPr>
        <p:spPr>
          <a:xfrm>
            <a:off x="378000" y="1705378"/>
            <a:ext cx="41001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5" name="Rectangle 4"/>
          <p:cNvSpPr/>
          <p:nvPr userDrawn="1"/>
        </p:nvSpPr>
        <p:spPr>
          <a:xfrm>
            <a:off x="4684646" y="1705378"/>
            <a:ext cx="40897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12" name="Content Placeholder 9"/>
          <p:cNvSpPr>
            <a:spLocks noGrp="1"/>
          </p:cNvSpPr>
          <p:nvPr>
            <p:ph sz="quarter" idx="23" hasCustomPrompt="1"/>
          </p:nvPr>
        </p:nvSpPr>
        <p:spPr>
          <a:xfrm>
            <a:off x="7860192" y="1857892"/>
            <a:ext cx="907570" cy="670658"/>
          </a:xfrm>
        </p:spPr>
        <p:txBody>
          <a:bodyPr>
            <a:noAutofit/>
          </a:bodyPr>
          <a:lstStyle>
            <a:lvl1pPr algn="ctr">
              <a:defRPr sz="800" baseline="0"/>
            </a:lvl1pPr>
          </a:lstStyle>
          <a:p>
            <a:pPr lvl="0"/>
            <a:r>
              <a:rPr lang="en-GB" dirty="0" smtClean="0"/>
              <a:t>Click here, go to INSERT tab and choose Pictures to insert Co-brand Logo</a:t>
            </a:r>
          </a:p>
        </p:txBody>
      </p:sp>
      <p:sp>
        <p:nvSpPr>
          <p:cNvPr id="6" name="Footer Placeholder 5"/>
          <p:cNvSpPr>
            <a:spLocks noGrp="1"/>
          </p:cNvSpPr>
          <p:nvPr>
            <p:ph type="ftr" sz="quarter" idx="24"/>
          </p:nvPr>
        </p:nvSpPr>
        <p:spPr/>
        <p:txBody>
          <a:bodyPr/>
          <a:lstStyle/>
          <a:p>
            <a:endParaRPr lang="en-GB" dirty="0">
              <a:solidFill>
                <a:srgbClr val="000000"/>
              </a:solidFill>
            </a:endParaRPr>
          </a:p>
        </p:txBody>
      </p:sp>
    </p:spTree>
    <p:extLst>
      <p:ext uri="{BB962C8B-B14F-4D97-AF65-F5344CB8AC3E}">
        <p14:creationId xmlns:p14="http://schemas.microsoft.com/office/powerpoint/2010/main" val="5270663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697888"/>
          </a:xfrm>
        </p:spPr>
        <p:txBody>
          <a:bodyPr/>
          <a:lstStyle/>
          <a:p>
            <a:r>
              <a:rPr lang="en-GB" noProof="0" dirty="0" smtClean="0"/>
              <a:t>Click to edit Master title style</a:t>
            </a:r>
            <a:endParaRPr lang="en-GB" noProof="0" dirty="0"/>
          </a:p>
        </p:txBody>
      </p:sp>
      <p:sp>
        <p:nvSpPr>
          <p:cNvPr id="16" name="Text Placeholder 8"/>
          <p:cNvSpPr>
            <a:spLocks noGrp="1"/>
          </p:cNvSpPr>
          <p:nvPr>
            <p:ph type="body" sz="quarter" idx="13" hasCustomPrompt="1"/>
          </p:nvPr>
        </p:nvSpPr>
        <p:spPr>
          <a:xfrm>
            <a:off x="376238" y="651600"/>
            <a:ext cx="8398126"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27" name="Text Placeholder 8"/>
          <p:cNvSpPr>
            <a:spLocks noGrp="1"/>
          </p:cNvSpPr>
          <p:nvPr>
            <p:ph type="body" sz="quarter" idx="17"/>
          </p:nvPr>
        </p:nvSpPr>
        <p:spPr>
          <a:xfrm>
            <a:off x="378000" y="1857892"/>
            <a:ext cx="4100118"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8" name="Text Placeholder 8"/>
          <p:cNvSpPr>
            <a:spLocks noGrp="1"/>
          </p:cNvSpPr>
          <p:nvPr>
            <p:ph type="body" sz="quarter" idx="21"/>
          </p:nvPr>
        </p:nvSpPr>
        <p:spPr>
          <a:xfrm>
            <a:off x="4684646" y="1857892"/>
            <a:ext cx="4083117"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5" name="Text Placeholder 8"/>
          <p:cNvSpPr>
            <a:spLocks noGrp="1"/>
          </p:cNvSpPr>
          <p:nvPr>
            <p:ph type="body" sz="quarter" idx="30"/>
          </p:nvPr>
        </p:nvSpPr>
        <p:spPr>
          <a:xfrm>
            <a:off x="378000" y="4253374"/>
            <a:ext cx="4100118"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6" name="Text Placeholder 8"/>
          <p:cNvSpPr>
            <a:spLocks noGrp="1"/>
          </p:cNvSpPr>
          <p:nvPr>
            <p:ph type="body" sz="quarter" idx="31"/>
          </p:nvPr>
        </p:nvSpPr>
        <p:spPr>
          <a:xfrm>
            <a:off x="4684646" y="4253374"/>
            <a:ext cx="4083117" cy="1695450"/>
          </a:xfrm>
        </p:spPr>
        <p:txBody>
          <a:bodyPr/>
          <a:lstStyle>
            <a:lvl1pPr>
              <a:spcAft>
                <a:spcPts val="1000"/>
              </a:spcAft>
              <a:defRPr b="1">
                <a:solidFill>
                  <a:schemeClr val="accent1"/>
                </a:solidFill>
              </a:defRPr>
            </a:lvl1pPr>
            <a:lvl2pPr>
              <a:spcAft>
                <a:spcPts val="1000"/>
              </a:spcAft>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8" name="Content Placeholder 9"/>
          <p:cNvSpPr>
            <a:spLocks noGrp="1"/>
          </p:cNvSpPr>
          <p:nvPr>
            <p:ph sz="quarter" idx="26" hasCustomPrompt="1"/>
          </p:nvPr>
        </p:nvSpPr>
        <p:spPr>
          <a:xfrm>
            <a:off x="3570548" y="1857892"/>
            <a:ext cx="907570" cy="670658"/>
          </a:xfrm>
        </p:spPr>
        <p:txBody>
          <a:bodyPr>
            <a:noAutofit/>
          </a:bodyPr>
          <a:lstStyle>
            <a:lvl1pPr algn="ctr">
              <a:buNone/>
              <a:defRPr sz="800" baseline="0"/>
            </a:lvl1pPr>
          </a:lstStyle>
          <a:p>
            <a:pPr lvl="0"/>
            <a:r>
              <a:rPr lang="en-GB" dirty="0" smtClean="0"/>
              <a:t>Click here, go to INSERT tab and choose Pictures to insert Co-brand Logo</a:t>
            </a:r>
          </a:p>
        </p:txBody>
      </p:sp>
      <p:sp>
        <p:nvSpPr>
          <p:cNvPr id="20" name="Content Placeholder 9"/>
          <p:cNvSpPr>
            <a:spLocks noGrp="1"/>
          </p:cNvSpPr>
          <p:nvPr>
            <p:ph sz="quarter" idx="27" hasCustomPrompt="1"/>
          </p:nvPr>
        </p:nvSpPr>
        <p:spPr>
          <a:xfrm>
            <a:off x="7860192" y="1857892"/>
            <a:ext cx="907570" cy="670658"/>
          </a:xfrm>
        </p:spPr>
        <p:txBody>
          <a:bodyPr>
            <a:noAutofit/>
          </a:bodyPr>
          <a:lstStyle>
            <a:lvl1pPr algn="ctr">
              <a:buNone/>
              <a:defRPr sz="800" baseline="0"/>
            </a:lvl1pPr>
          </a:lstStyle>
          <a:p>
            <a:pPr lvl="0"/>
            <a:r>
              <a:rPr lang="en-GB" dirty="0" smtClean="0"/>
              <a:t>Click here, go to INSERT tab and choose Pictures to insert Co-brand Logo</a:t>
            </a:r>
          </a:p>
        </p:txBody>
      </p:sp>
      <p:sp>
        <p:nvSpPr>
          <p:cNvPr id="21" name="Content Placeholder 9"/>
          <p:cNvSpPr>
            <a:spLocks noGrp="1"/>
          </p:cNvSpPr>
          <p:nvPr>
            <p:ph sz="quarter" idx="28" hasCustomPrompt="1"/>
          </p:nvPr>
        </p:nvSpPr>
        <p:spPr>
          <a:xfrm>
            <a:off x="3565870" y="4249682"/>
            <a:ext cx="907570" cy="670658"/>
          </a:xfrm>
        </p:spPr>
        <p:txBody>
          <a:bodyPr>
            <a:noAutofit/>
          </a:bodyPr>
          <a:lstStyle>
            <a:lvl1pPr algn="ctr">
              <a:buNone/>
              <a:defRPr sz="800" baseline="0"/>
            </a:lvl1pPr>
          </a:lstStyle>
          <a:p>
            <a:pPr lvl="0"/>
            <a:r>
              <a:rPr lang="en-GB" dirty="0" smtClean="0"/>
              <a:t>Click here, go to INSERT tab and choose Pictures to insert Co-brand Logo</a:t>
            </a:r>
          </a:p>
        </p:txBody>
      </p:sp>
      <p:sp>
        <p:nvSpPr>
          <p:cNvPr id="22" name="Content Placeholder 9"/>
          <p:cNvSpPr>
            <a:spLocks noGrp="1"/>
          </p:cNvSpPr>
          <p:nvPr>
            <p:ph sz="quarter" idx="29" hasCustomPrompt="1"/>
          </p:nvPr>
        </p:nvSpPr>
        <p:spPr>
          <a:xfrm>
            <a:off x="7855514" y="4249682"/>
            <a:ext cx="907570" cy="670658"/>
          </a:xfrm>
        </p:spPr>
        <p:txBody>
          <a:bodyPr>
            <a:noAutofit/>
          </a:bodyPr>
          <a:lstStyle>
            <a:lvl1pPr algn="ctr">
              <a:buNone/>
              <a:defRPr sz="800" baseline="0"/>
            </a:lvl1pPr>
          </a:lstStyle>
          <a:p>
            <a:pPr lvl="0"/>
            <a:r>
              <a:rPr lang="en-GB" dirty="0" smtClean="0"/>
              <a:t>Click here, go to INSERT tab and choose Pictures to insert Co-brand Logo</a:t>
            </a:r>
          </a:p>
        </p:txBody>
      </p:sp>
      <p:sp>
        <p:nvSpPr>
          <p:cNvPr id="4" name="Rectangle 3"/>
          <p:cNvSpPr/>
          <p:nvPr userDrawn="1"/>
        </p:nvSpPr>
        <p:spPr>
          <a:xfrm>
            <a:off x="378000" y="1705378"/>
            <a:ext cx="41001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5" name="Rectangle 4"/>
          <p:cNvSpPr/>
          <p:nvPr userDrawn="1"/>
        </p:nvSpPr>
        <p:spPr>
          <a:xfrm>
            <a:off x="4684646" y="1705378"/>
            <a:ext cx="4089718"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12" name="Rectangle 11"/>
          <p:cNvSpPr/>
          <p:nvPr userDrawn="1"/>
        </p:nvSpPr>
        <p:spPr>
          <a:xfrm>
            <a:off x="378000" y="4103518"/>
            <a:ext cx="410170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13" name="Rectangle 12"/>
          <p:cNvSpPr/>
          <p:nvPr userDrawn="1"/>
        </p:nvSpPr>
        <p:spPr>
          <a:xfrm>
            <a:off x="4684645" y="4103518"/>
            <a:ext cx="408353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rgbClr val="FFFFFF"/>
              </a:solidFill>
            </a:endParaRPr>
          </a:p>
        </p:txBody>
      </p:sp>
      <p:sp>
        <p:nvSpPr>
          <p:cNvPr id="3" name="Footer Placeholder 2"/>
          <p:cNvSpPr>
            <a:spLocks noGrp="1"/>
          </p:cNvSpPr>
          <p:nvPr>
            <p:ph type="ftr" sz="quarter" idx="32"/>
          </p:nvPr>
        </p:nvSpPr>
        <p:spPr/>
        <p:txBody>
          <a:bodyPr/>
          <a:lstStyle/>
          <a:p>
            <a:endParaRPr lang="en-GB" dirty="0">
              <a:solidFill>
                <a:srgbClr val="000000"/>
              </a:solidFill>
            </a:endParaRPr>
          </a:p>
        </p:txBody>
      </p:sp>
    </p:spTree>
    <p:extLst>
      <p:ext uri="{BB962C8B-B14F-4D97-AF65-F5344CB8AC3E}">
        <p14:creationId xmlns:p14="http://schemas.microsoft.com/office/powerpoint/2010/main" val="4230976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10" name="Text Placeholder 8"/>
          <p:cNvSpPr>
            <a:spLocks noGrp="1"/>
          </p:cNvSpPr>
          <p:nvPr>
            <p:ph type="body" sz="quarter" idx="13" hasCustomPrompt="1"/>
          </p:nvPr>
        </p:nvSpPr>
        <p:spPr>
          <a:xfrm>
            <a:off x="376238" y="651600"/>
            <a:ext cx="8371762"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Rectangle 3"/>
          <p:cNvSpPr/>
          <p:nvPr userDrawn="1"/>
        </p:nvSpPr>
        <p:spPr>
          <a:xfrm>
            <a:off x="3240000" y="1705968"/>
            <a:ext cx="266708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5" name="Rectangle 4"/>
          <p:cNvSpPr/>
          <p:nvPr userDrawn="1"/>
        </p:nvSpPr>
        <p:spPr>
          <a:xfrm>
            <a:off x="378000" y="1700213"/>
            <a:ext cx="267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6" name="Rectangle 5"/>
          <p:cNvSpPr/>
          <p:nvPr userDrawn="1"/>
        </p:nvSpPr>
        <p:spPr>
          <a:xfrm>
            <a:off x="6086475" y="1705968"/>
            <a:ext cx="268789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rgbClr val="FFFFFF"/>
              </a:solidFill>
            </a:endParaRPr>
          </a:p>
        </p:txBody>
      </p:sp>
      <p:sp>
        <p:nvSpPr>
          <p:cNvPr id="7" name="Text Placeholder 8"/>
          <p:cNvSpPr>
            <a:spLocks noGrp="1"/>
          </p:cNvSpPr>
          <p:nvPr>
            <p:ph type="body" sz="quarter" idx="17"/>
          </p:nvPr>
        </p:nvSpPr>
        <p:spPr>
          <a:xfrm>
            <a:off x="3244283" y="1851441"/>
            <a:ext cx="2655433" cy="3845754"/>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8" name="Text Placeholder 8"/>
          <p:cNvSpPr>
            <a:spLocks noGrp="1"/>
          </p:cNvSpPr>
          <p:nvPr>
            <p:ph type="body" sz="quarter" idx="18"/>
          </p:nvPr>
        </p:nvSpPr>
        <p:spPr>
          <a:xfrm>
            <a:off x="378000" y="1851441"/>
            <a:ext cx="2670000" cy="3845754"/>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9" name="Text Placeholder 8"/>
          <p:cNvSpPr>
            <a:spLocks noGrp="1"/>
          </p:cNvSpPr>
          <p:nvPr>
            <p:ph type="body" sz="quarter" idx="19"/>
          </p:nvPr>
        </p:nvSpPr>
        <p:spPr>
          <a:xfrm>
            <a:off x="6095999" y="1851441"/>
            <a:ext cx="2678365" cy="3845754"/>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20"/>
          </p:nvPr>
        </p:nvSpPr>
        <p:spPr/>
        <p:txBody>
          <a:bodyPr/>
          <a:lstStyle/>
          <a:p>
            <a:endParaRPr lang="en-GB" dirty="0">
              <a:solidFill>
                <a:srgbClr val="000000"/>
              </a:solidFill>
            </a:endParaRPr>
          </a:p>
        </p:txBody>
      </p:sp>
    </p:spTree>
    <p:extLst>
      <p:ext uri="{BB962C8B-B14F-4D97-AF65-F5344CB8AC3E}">
        <p14:creationId xmlns:p14="http://schemas.microsoft.com/office/powerpoint/2010/main" val="397697244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376238" y="317501"/>
            <a:ext cx="8391525" cy="705184"/>
          </a:xfrm>
        </p:spPr>
        <p:txBody>
          <a:bodyPr/>
          <a:lstStyle/>
          <a:p>
            <a:r>
              <a:rPr lang="en-GB" noProof="0" dirty="0" smtClean="0"/>
              <a:t>Click to edit Master title style</a:t>
            </a:r>
            <a:endParaRPr lang="en-GB" noProof="0" dirty="0"/>
          </a:p>
        </p:txBody>
      </p:sp>
      <p:sp>
        <p:nvSpPr>
          <p:cNvPr id="8"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4" name="Text Placeholder 8"/>
          <p:cNvSpPr>
            <a:spLocks noGrp="1"/>
          </p:cNvSpPr>
          <p:nvPr>
            <p:ph type="body" sz="quarter" idx="17"/>
          </p:nvPr>
        </p:nvSpPr>
        <p:spPr>
          <a:xfrm>
            <a:off x="378000" y="2556000"/>
            <a:ext cx="1944000" cy="3394800"/>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8"/>
          <p:cNvSpPr>
            <a:spLocks noGrp="1"/>
          </p:cNvSpPr>
          <p:nvPr>
            <p:ph type="body" sz="quarter" idx="18"/>
          </p:nvPr>
        </p:nvSpPr>
        <p:spPr>
          <a:xfrm>
            <a:off x="6822627" y="2556000"/>
            <a:ext cx="1944000" cy="3394800"/>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 Placeholder 8"/>
          <p:cNvSpPr>
            <a:spLocks noGrp="1"/>
          </p:cNvSpPr>
          <p:nvPr>
            <p:ph type="body" sz="quarter" idx="19"/>
          </p:nvPr>
        </p:nvSpPr>
        <p:spPr>
          <a:xfrm>
            <a:off x="2526209" y="2556000"/>
            <a:ext cx="1944000" cy="3394800"/>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 Placeholder 8"/>
          <p:cNvSpPr>
            <a:spLocks noGrp="1"/>
          </p:cNvSpPr>
          <p:nvPr>
            <p:ph type="body" sz="quarter" idx="20"/>
          </p:nvPr>
        </p:nvSpPr>
        <p:spPr>
          <a:xfrm>
            <a:off x="4674418" y="2556000"/>
            <a:ext cx="1944000" cy="3394800"/>
          </a:xfrm>
        </p:spPr>
        <p:txBody>
          <a:bodyPr/>
          <a:lstStyle>
            <a:lvl1pPr marL="0" indent="0">
              <a:buFont typeface="Arial" panose="020B0604020202020204" pitchFamily="34" charset="0"/>
              <a:buChar char="​"/>
              <a:defRPr b="1">
                <a:solidFill>
                  <a:schemeClr val="accent1"/>
                </a:solidFill>
              </a:defRPr>
            </a:lvl1pPr>
            <a:lvl2pPr marL="0" indent="0">
              <a:spcAft>
                <a:spcPts val="1000"/>
              </a:spcAft>
              <a:buFont typeface="Arial" panose="020B0604020202020204" pitchFamily="34" charset="0"/>
              <a:buChar char="​"/>
              <a:defRPr/>
            </a:lvl2pPr>
            <a:lvl3pPr marL="0" indent="0">
              <a:spcAft>
                <a:spcPts val="1000"/>
              </a:spcAft>
              <a:buFont typeface="Arial" panose="020B0604020202020204" pitchFamily="34" charset="0"/>
              <a:buChar char="​"/>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3" name="Footer Placeholder 2"/>
          <p:cNvSpPr>
            <a:spLocks noGrp="1"/>
          </p:cNvSpPr>
          <p:nvPr>
            <p:ph type="ftr" sz="quarter" idx="21"/>
          </p:nvPr>
        </p:nvSpPr>
        <p:spPr/>
        <p:txBody>
          <a:bodyPr/>
          <a:lstStyle/>
          <a:p>
            <a:endParaRPr lang="en-GB" dirty="0">
              <a:solidFill>
                <a:srgbClr val="000000"/>
              </a:solidFill>
            </a:endParaRPr>
          </a:p>
        </p:txBody>
      </p:sp>
    </p:spTree>
    <p:extLst>
      <p:ext uri="{BB962C8B-B14F-4D97-AF65-F5344CB8AC3E}">
        <p14:creationId xmlns:p14="http://schemas.microsoft.com/office/powerpoint/2010/main" val="357388806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Ref idx="1001">
        <a:schemeClr val="bg1"/>
      </p:bgRef>
    </p:bg>
    <p:spTree>
      <p:nvGrpSpPr>
        <p:cNvPr id="1" name=""/>
        <p:cNvGrpSpPr/>
        <p:nvPr/>
      </p:nvGrpSpPr>
      <p:grpSpPr>
        <a:xfrm>
          <a:off x="0" y="0"/>
          <a:ext cx="0" cy="0"/>
          <a:chOff x="0" y="0"/>
          <a:chExt cx="0" cy="0"/>
        </a:xfrm>
      </p:grpSpPr>
      <p:sp>
        <p:nvSpPr>
          <p:cNvPr id="11" name="Colored background"/>
          <p:cNvSpPr/>
          <p:nvPr userDrawn="1"/>
        </p:nvSpPr>
        <p:spPr bwMode="gray">
          <a:xfrm>
            <a:off x="0" y="0"/>
            <a:ext cx="9144000" cy="6858000"/>
          </a:xfrm>
          <a:prstGeom prst="rect">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2" name="Title 1"/>
          <p:cNvSpPr>
            <a:spLocks noGrp="1"/>
          </p:cNvSpPr>
          <p:nvPr>
            <p:ph type="title"/>
          </p:nvPr>
        </p:nvSpPr>
        <p:spPr>
          <a:xfrm>
            <a:off x="376237" y="317500"/>
            <a:ext cx="8391526" cy="789405"/>
          </a:xfrm>
        </p:spPr>
        <p:txBody>
          <a:bodyPr/>
          <a:lstStyle>
            <a:lvl1pPr>
              <a:defRPr>
                <a:solidFill>
                  <a:schemeClr val="tx1"/>
                </a:solidFill>
              </a:defRPr>
            </a:lvl1pPr>
          </a:lstStyle>
          <a:p>
            <a:r>
              <a:rPr lang="en-GB" noProof="0" dirty="0" smtClean="0"/>
              <a:t>Click to edit Master title style</a:t>
            </a:r>
            <a:endParaRPr lang="en-GB" noProof="0" dirty="0"/>
          </a:p>
        </p:txBody>
      </p:sp>
      <p:sp>
        <p:nvSpPr>
          <p:cNvPr id="8" name="Text Placeholder 8"/>
          <p:cNvSpPr>
            <a:spLocks noGrp="1"/>
          </p:cNvSpPr>
          <p:nvPr>
            <p:ph type="body" sz="quarter" idx="13" hasCustomPrompt="1"/>
          </p:nvPr>
        </p:nvSpPr>
        <p:spPr>
          <a:xfrm>
            <a:off x="376237" y="687694"/>
            <a:ext cx="8391526" cy="757255"/>
          </a:xfrm>
          <a:prstGeom prst="rect">
            <a:avLst/>
          </a:prstGeom>
        </p:spPr>
        <p:txBody>
          <a:bodyPr lIns="0" tIns="0" rIns="0" bIns="0">
            <a:noAutofit/>
          </a:bodyPr>
          <a:lstStyle>
            <a:lvl1pPr marL="0" indent="0">
              <a:buNone/>
              <a:defRPr sz="2000" b="0">
                <a:solidFill>
                  <a:schemeClr val="tx1"/>
                </a:solidFill>
              </a:defRPr>
            </a:lvl1pPr>
          </a:lstStyle>
          <a:p>
            <a:pPr lvl="0"/>
            <a:r>
              <a:rPr lang="en-GB" noProof="0" dirty="0" smtClean="0"/>
              <a:t>Click to add subtitle</a:t>
            </a:r>
            <a:endParaRPr lang="en-GB" noProof="0" dirty="0"/>
          </a:p>
        </p:txBody>
      </p:sp>
      <p:sp>
        <p:nvSpPr>
          <p:cNvPr id="4" name="Text Placeholder 8"/>
          <p:cNvSpPr>
            <a:spLocks noGrp="1"/>
          </p:cNvSpPr>
          <p:nvPr>
            <p:ph type="body" sz="quarter" idx="17"/>
          </p:nvPr>
        </p:nvSpPr>
        <p:spPr>
          <a:xfrm>
            <a:off x="378000" y="2556000"/>
            <a:ext cx="1944000" cy="3394800"/>
          </a:xfrm>
        </p:spPr>
        <p:txBody>
          <a:bodyPr/>
          <a:lstStyle>
            <a:lvl1pPr marL="0" indent="0">
              <a:buFont typeface="Arial" panose="020B0604020202020204" pitchFamily="34" charset="0"/>
              <a:buChar char="​"/>
              <a:defRPr b="1">
                <a:solidFill>
                  <a:schemeClr val="tx1"/>
                </a:solidFill>
              </a:defRPr>
            </a:lvl1pPr>
            <a:lvl2pPr marL="0" indent="0">
              <a:spcAft>
                <a:spcPts val="1000"/>
              </a:spcAft>
              <a:buFont typeface="Arial" panose="020B0604020202020204" pitchFamily="34" charset="0"/>
              <a:buChar char="​"/>
              <a:defRPr>
                <a:solidFill>
                  <a:schemeClr val="tx1"/>
                </a:solidFill>
              </a:defRPr>
            </a:lvl2pPr>
            <a:lvl3pPr marL="0" indent="0">
              <a:spcAft>
                <a:spcPts val="1000"/>
              </a:spcAft>
              <a:buFont typeface="Arial" panose="020B0604020202020204" pitchFamily="34" charset="0"/>
              <a:buChar char="​"/>
              <a:defRPr>
                <a:solidFill>
                  <a:schemeClr val="tx1"/>
                </a:solidFill>
              </a:defRPr>
            </a:lvl3pPr>
            <a:lvl4pPr marL="176400" indent="-176400">
              <a:spcAft>
                <a:spcPts val="1000"/>
              </a:spcAft>
              <a:buFont typeface="Arial" panose="020B0604020202020204" pitchFamily="34" charset="0"/>
              <a:buChar char="•"/>
              <a:defRPr>
                <a:solidFill>
                  <a:schemeClr val="tx1"/>
                </a:solidFill>
              </a:defRPr>
            </a:lvl4pPr>
            <a:lvl5pPr marL="356400" indent="-176400">
              <a:spcAft>
                <a:spcPts val="1000"/>
              </a:spcAft>
              <a:defRPr baseline="0">
                <a:solidFill>
                  <a:schemeClr val="tx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5" name="Text Placeholder 8"/>
          <p:cNvSpPr>
            <a:spLocks noGrp="1"/>
          </p:cNvSpPr>
          <p:nvPr>
            <p:ph type="body" sz="quarter" idx="18"/>
          </p:nvPr>
        </p:nvSpPr>
        <p:spPr>
          <a:xfrm>
            <a:off x="6825564" y="2556000"/>
            <a:ext cx="1944000" cy="3394800"/>
          </a:xfrm>
        </p:spPr>
        <p:txBody>
          <a:bodyPr/>
          <a:lstStyle>
            <a:lvl1pPr marL="0" indent="0">
              <a:buFont typeface="Arial" panose="020B0604020202020204" pitchFamily="34" charset="0"/>
              <a:buChar char="​"/>
              <a:defRPr b="1">
                <a:solidFill>
                  <a:schemeClr val="tx1"/>
                </a:solidFill>
              </a:defRPr>
            </a:lvl1pPr>
            <a:lvl2pPr marL="0" indent="0">
              <a:spcAft>
                <a:spcPts val="1000"/>
              </a:spcAft>
              <a:buFont typeface="Arial" panose="020B0604020202020204" pitchFamily="34" charset="0"/>
              <a:buChar char="​"/>
              <a:defRPr>
                <a:solidFill>
                  <a:schemeClr val="tx1"/>
                </a:solidFill>
              </a:defRPr>
            </a:lvl2pPr>
            <a:lvl3pPr marL="0" indent="0">
              <a:spcAft>
                <a:spcPts val="1000"/>
              </a:spcAft>
              <a:buFont typeface="Arial" panose="020B0604020202020204" pitchFamily="34" charset="0"/>
              <a:buChar char="​"/>
              <a:defRPr>
                <a:solidFill>
                  <a:schemeClr val="tx1"/>
                </a:solidFill>
              </a:defRPr>
            </a:lvl3pPr>
            <a:lvl4pPr marL="176400" indent="-176400">
              <a:spcAft>
                <a:spcPts val="1000"/>
              </a:spcAft>
              <a:buFont typeface="Arial" panose="020B0604020202020204" pitchFamily="34" charset="0"/>
              <a:buChar char="•"/>
              <a:defRPr>
                <a:solidFill>
                  <a:schemeClr val="tx1"/>
                </a:solidFill>
              </a:defRPr>
            </a:lvl4pPr>
            <a:lvl5pPr marL="356400" indent="-176400">
              <a:spcAft>
                <a:spcPts val="1000"/>
              </a:spcAft>
              <a:defRPr baseline="0">
                <a:solidFill>
                  <a:schemeClr val="tx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6" name="Text Placeholder 8"/>
          <p:cNvSpPr>
            <a:spLocks noGrp="1"/>
          </p:cNvSpPr>
          <p:nvPr>
            <p:ph type="body" sz="quarter" idx="19"/>
          </p:nvPr>
        </p:nvSpPr>
        <p:spPr>
          <a:xfrm>
            <a:off x="2527188" y="2556000"/>
            <a:ext cx="1944000" cy="3394800"/>
          </a:xfrm>
        </p:spPr>
        <p:txBody>
          <a:bodyPr/>
          <a:lstStyle>
            <a:lvl1pPr marL="0" indent="0">
              <a:buFont typeface="Arial" panose="020B0604020202020204" pitchFamily="34" charset="0"/>
              <a:buChar char="​"/>
              <a:defRPr b="1">
                <a:solidFill>
                  <a:schemeClr val="tx1"/>
                </a:solidFill>
              </a:defRPr>
            </a:lvl1pPr>
            <a:lvl2pPr marL="0" indent="0">
              <a:spcAft>
                <a:spcPts val="1000"/>
              </a:spcAft>
              <a:buFont typeface="Arial" panose="020B0604020202020204" pitchFamily="34" charset="0"/>
              <a:buChar char="​"/>
              <a:defRPr>
                <a:solidFill>
                  <a:schemeClr val="tx1"/>
                </a:solidFill>
              </a:defRPr>
            </a:lvl2pPr>
            <a:lvl3pPr marL="0" indent="0">
              <a:spcAft>
                <a:spcPts val="1000"/>
              </a:spcAft>
              <a:buFont typeface="Arial" panose="020B0604020202020204" pitchFamily="34" charset="0"/>
              <a:buChar char="​"/>
              <a:defRPr>
                <a:solidFill>
                  <a:schemeClr val="tx1"/>
                </a:solidFill>
              </a:defRPr>
            </a:lvl3pPr>
            <a:lvl4pPr marL="176400" indent="-176400">
              <a:spcAft>
                <a:spcPts val="1000"/>
              </a:spcAft>
              <a:buFont typeface="Arial" panose="020B0604020202020204" pitchFamily="34" charset="0"/>
              <a:buChar char="•"/>
              <a:defRPr>
                <a:solidFill>
                  <a:schemeClr val="tx1"/>
                </a:solidFill>
              </a:defRPr>
            </a:lvl4pPr>
            <a:lvl5pPr marL="356400" indent="-176400">
              <a:spcAft>
                <a:spcPts val="1000"/>
              </a:spcAft>
              <a:defRPr baseline="0">
                <a:solidFill>
                  <a:schemeClr val="tx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7" name="Text Placeholder 8"/>
          <p:cNvSpPr>
            <a:spLocks noGrp="1"/>
          </p:cNvSpPr>
          <p:nvPr>
            <p:ph type="body" sz="quarter" idx="20"/>
          </p:nvPr>
        </p:nvSpPr>
        <p:spPr>
          <a:xfrm>
            <a:off x="4676376" y="2556000"/>
            <a:ext cx="1944000" cy="3394800"/>
          </a:xfrm>
        </p:spPr>
        <p:txBody>
          <a:bodyPr/>
          <a:lstStyle>
            <a:lvl1pPr marL="0" indent="0">
              <a:buFont typeface="Arial" panose="020B0604020202020204" pitchFamily="34" charset="0"/>
              <a:buChar char="​"/>
              <a:defRPr b="1">
                <a:solidFill>
                  <a:schemeClr val="tx1"/>
                </a:solidFill>
              </a:defRPr>
            </a:lvl1pPr>
            <a:lvl2pPr marL="0" indent="0">
              <a:spcAft>
                <a:spcPts val="1000"/>
              </a:spcAft>
              <a:buFont typeface="Arial" panose="020B0604020202020204" pitchFamily="34" charset="0"/>
              <a:buChar char="​"/>
              <a:defRPr>
                <a:solidFill>
                  <a:schemeClr val="tx1"/>
                </a:solidFill>
              </a:defRPr>
            </a:lvl2pPr>
            <a:lvl3pPr marL="0" indent="0">
              <a:spcAft>
                <a:spcPts val="1000"/>
              </a:spcAft>
              <a:buFont typeface="Arial" panose="020B0604020202020204" pitchFamily="34" charset="0"/>
              <a:buChar char="​"/>
              <a:defRPr>
                <a:solidFill>
                  <a:schemeClr val="tx1"/>
                </a:solidFill>
              </a:defRPr>
            </a:lvl3pPr>
            <a:lvl4pPr marL="176400" indent="-176400">
              <a:spcAft>
                <a:spcPts val="1000"/>
              </a:spcAft>
              <a:buFont typeface="Arial" panose="020B0604020202020204" pitchFamily="34" charset="0"/>
              <a:buChar char="•"/>
              <a:defRPr>
                <a:solidFill>
                  <a:schemeClr val="tx1"/>
                </a:solidFill>
              </a:defRPr>
            </a:lvl4pPr>
            <a:lvl5pPr marL="356400" indent="-176400">
              <a:spcAft>
                <a:spcPts val="1000"/>
              </a:spcAft>
              <a:defRPr baseline="0">
                <a:solidFill>
                  <a:schemeClr val="tx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15" name="TextBox 14"/>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3" name="Footer Placeholder 2"/>
          <p:cNvSpPr>
            <a:spLocks noGrp="1"/>
          </p:cNvSpPr>
          <p:nvPr>
            <p:ph type="ftr" sz="quarter" idx="21"/>
          </p:nvPr>
        </p:nvSpPr>
        <p:spPr/>
        <p:txBody>
          <a:bodyPr/>
          <a:lstStyle/>
          <a:p>
            <a:endParaRPr lang="en-GB" dirty="0">
              <a:solidFill>
                <a:srgbClr val="FFFFFF"/>
              </a:solidFill>
            </a:endParaRPr>
          </a:p>
        </p:txBody>
      </p:sp>
    </p:spTree>
    <p:extLst>
      <p:ext uri="{BB962C8B-B14F-4D97-AF65-F5344CB8AC3E}">
        <p14:creationId xmlns:p14="http://schemas.microsoft.com/office/powerpoint/2010/main" val="2754740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376237" y="317499"/>
            <a:ext cx="8391525" cy="698501"/>
          </a:xfrm>
          <a:prstGeom prst="rect">
            <a:avLst/>
          </a:prstGeom>
        </p:spPr>
        <p:txBody>
          <a:bodyPr vert="horz" lIns="0" tIns="0" rIns="0" bIns="0" rtlCol="0" anchor="t" anchorCtr="0">
            <a:noAutofit/>
          </a:bodyPr>
          <a:lstStyle>
            <a:lvl1pPr>
              <a:defRPr/>
            </a:lvl1pPr>
          </a:lstStyle>
          <a:p>
            <a:r>
              <a:rPr lang="en-GB" noProof="0" dirty="0" smtClean="0"/>
              <a:t>Click to add title</a:t>
            </a:r>
            <a:endParaRPr lang="en-GB" noProof="0" dirty="0"/>
          </a:p>
        </p:txBody>
      </p:sp>
      <p:sp>
        <p:nvSpPr>
          <p:cNvPr id="8" name="Text Placeholder 8"/>
          <p:cNvSpPr>
            <a:spLocks noGrp="1"/>
          </p:cNvSpPr>
          <p:nvPr>
            <p:ph type="body" sz="quarter" idx="13" hasCustomPrompt="1"/>
          </p:nvPr>
        </p:nvSpPr>
        <p:spPr>
          <a:xfrm>
            <a:off x="376237" y="651600"/>
            <a:ext cx="8391525"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smtClean="0"/>
              <a:t>Click to add subtitle</a:t>
            </a:r>
            <a:endParaRPr lang="en-GB" noProof="0" dirty="0"/>
          </a:p>
        </p:txBody>
      </p:sp>
      <p:sp>
        <p:nvSpPr>
          <p:cNvPr id="10" name="Text Placeholder 18"/>
          <p:cNvSpPr>
            <a:spLocks noGrp="1"/>
          </p:cNvSpPr>
          <p:nvPr>
            <p:ph idx="1"/>
          </p:nvPr>
        </p:nvSpPr>
        <p:spPr>
          <a:xfrm>
            <a:off x="376237" y="1665288"/>
            <a:ext cx="4195763" cy="4716463"/>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endParaRPr lang="en-GB" noProof="0" dirty="0"/>
          </a:p>
        </p:txBody>
      </p:sp>
      <p:sp>
        <p:nvSpPr>
          <p:cNvPr id="2" name="Footer Placeholder 1"/>
          <p:cNvSpPr>
            <a:spLocks noGrp="1"/>
          </p:cNvSpPr>
          <p:nvPr>
            <p:ph type="ftr" sz="quarter" idx="14"/>
          </p:nvPr>
        </p:nvSpPr>
        <p:spPr/>
        <p:txBody>
          <a:bodyPr/>
          <a:lstStyle/>
          <a:p>
            <a:endParaRPr lang="en-GB" dirty="0">
              <a:solidFill>
                <a:srgbClr val="000000"/>
              </a:solidFill>
            </a:endParaRPr>
          </a:p>
        </p:txBody>
      </p:sp>
    </p:spTree>
    <p:extLst>
      <p:ext uri="{BB962C8B-B14F-4D97-AF65-F5344CB8AC3E}">
        <p14:creationId xmlns:p14="http://schemas.microsoft.com/office/powerpoint/2010/main" val="421489480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259175373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dirty="0" smtClean="0"/>
              <a:t>Click to edit Master title style</a:t>
            </a:r>
            <a:endParaRPr lang="en-GB" noProof="0" dirty="0"/>
          </a:p>
        </p:txBody>
      </p:sp>
      <p:sp>
        <p:nvSpPr>
          <p:cNvPr id="3" name="Footer Placeholder 2"/>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151755637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GB" dirty="0">
              <a:solidFill>
                <a:srgbClr val="000000"/>
              </a:solidFill>
            </a:endParaRPr>
          </a:p>
        </p:txBody>
      </p:sp>
    </p:spTree>
    <p:extLst>
      <p:ext uri="{BB962C8B-B14F-4D97-AF65-F5344CB8AC3E}">
        <p14:creationId xmlns:p14="http://schemas.microsoft.com/office/powerpoint/2010/main" val="394778279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22" name="SD_InternalExternal"/>
          <p:cNvSpPr>
            <a:spLocks/>
          </p:cNvSpPr>
          <p:nvPr userDrawn="1"/>
        </p:nvSpPr>
        <p:spPr bwMode="auto">
          <a:xfrm>
            <a:off x="376238" y="3429000"/>
            <a:ext cx="6958012" cy="2952750"/>
          </a:xfrm>
          <a:prstGeom prst="rect">
            <a:avLst/>
          </a:prstGeom>
          <a:noFill/>
          <a:ln w="9525">
            <a:noFill/>
            <a:miter lim="800000"/>
            <a:headEnd/>
            <a:tailEnd/>
          </a:ln>
        </p:spPr>
        <p:txBody>
          <a:bodyPr lIns="0" tIns="0" rIns="0" bIns="0" anchor="b"/>
          <a:lstStyle/>
          <a:p>
            <a:pPr defTabSz="1019175">
              <a:buClr>
                <a:srgbClr val="000000"/>
              </a:buClr>
              <a:buSzPct val="80000"/>
              <a:buFont typeface="Wingdings" pitchFamily="2" charset="2"/>
              <a:buNone/>
            </a:pPr>
            <a:r>
              <a:rPr lang="en-GB" sz="900" noProof="1" smtClean="0">
                <a:solidFill>
                  <a:srgbClr val="000000"/>
                </a:solidFill>
              </a:rPr>
              <a:t>This publication has been written in general terms and we recommend that you obtain professional advice before acting or refraining from action on any of the contents of this publication. Deloitte LLP accepts no liability for any loss occasioned to any person acting or refraining from action as a result of any material in this publication.
Deloitte LLP is a limited liability partnership registered in England and Wales with registered number OC303675 and its registered office at 2 New Street Square, London, EC4A 3BZ, United Kingdom.
Deloitte LLP is the United Kingdom affiliate of Deloitte NWE LLP, a member firm of Deloitte Touche Tohmatsu Limited, a UK private company limited by guarantee (“DTTL”). DTTL and each of its member firms are legally separate and independent entities. DTTL and Deloitte NWE LLP do not provide services to clients. Please see www.deloitte.com/about to learn more about our global network of member firms.
© 2017 Deloitte LLP. All rights reserved.</a:t>
            </a:r>
          </a:p>
        </p:txBody>
      </p:sp>
      <p:sp>
        <p:nvSpPr>
          <p:cNvPr id="7" name="SD_ART_Logo"/>
          <p:cNvSpPr/>
          <p:nvPr userDrawn="1"/>
        </p:nvSpPr>
        <p:spPr>
          <a:xfrm>
            <a:off x="379939" y="376094"/>
            <a:ext cx="1852876" cy="811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solidFill>
                <a:srgbClr val="FFFFFF"/>
              </a:solidFill>
            </a:endParaRPr>
          </a:p>
        </p:txBody>
      </p:sp>
      <p:pic>
        <p:nvPicPr>
          <p:cNvPr id="2" name="SD_ART_Logo_bmkAr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9939" y="376094"/>
            <a:ext cx="1852876" cy="812164"/>
          </a:xfrm>
          <a:prstGeom prst="rect">
            <a:avLst/>
          </a:prstGeom>
        </p:spPr>
      </p:pic>
      <p:sp>
        <p:nvSpPr>
          <p:cNvPr id="4" name="Footer Placeholder 3"/>
          <p:cNvSpPr>
            <a:spLocks noGrp="1"/>
          </p:cNvSpPr>
          <p:nvPr>
            <p:ph type="ftr" sz="quarter" idx="16"/>
          </p:nvPr>
        </p:nvSpPr>
        <p:spPr/>
        <p:txBody>
          <a:bodyPr/>
          <a:lstStyle>
            <a:lvl1pPr>
              <a:defRPr>
                <a:solidFill>
                  <a:schemeClr val="bg1"/>
                </a:solidFill>
              </a:defRPr>
            </a:lvl1pPr>
          </a:lstStyle>
          <a:p>
            <a:endParaRPr lang="en-GB" dirty="0">
              <a:solidFill>
                <a:srgbClr val="FFFFFF"/>
              </a:solidFill>
            </a:endParaRPr>
          </a:p>
        </p:txBody>
      </p:sp>
    </p:spTree>
    <p:extLst>
      <p:ext uri="{BB962C8B-B14F-4D97-AF65-F5344CB8AC3E}">
        <p14:creationId xmlns:p14="http://schemas.microsoft.com/office/powerpoint/2010/main" val="3198736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Ref idx="1001">
        <a:schemeClr val="bg1"/>
      </p:bgRef>
    </p:bg>
    <p:spTree>
      <p:nvGrpSpPr>
        <p:cNvPr id="1" name=""/>
        <p:cNvGrpSpPr/>
        <p:nvPr/>
      </p:nvGrpSpPr>
      <p:grpSpPr>
        <a:xfrm>
          <a:off x="0" y="0"/>
          <a:ext cx="0" cy="0"/>
          <a:chOff x="0" y="0"/>
          <a:chExt cx="0" cy="0"/>
        </a:xfrm>
      </p:grpSpPr>
      <p:sp>
        <p:nvSpPr>
          <p:cNvPr id="7" name="Colored background"/>
          <p:cNvSpPr/>
          <p:nvPr userDrawn="1"/>
        </p:nvSpPr>
        <p:spPr bwMode="gray">
          <a:xfrm>
            <a:off x="0" y="0"/>
            <a:ext cx="91440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000000"/>
              </a:solidFill>
            </a:endParaRPr>
          </a:p>
        </p:txBody>
      </p:sp>
      <p:sp>
        <p:nvSpPr>
          <p:cNvPr id="2" name="Title 1"/>
          <p:cNvSpPr>
            <a:spLocks noGrp="1"/>
          </p:cNvSpPr>
          <p:nvPr>
            <p:ph type="title"/>
          </p:nvPr>
        </p:nvSpPr>
        <p:spPr bwMode="gray">
          <a:xfrm>
            <a:off x="376238" y="1705669"/>
            <a:ext cx="7905750" cy="1592403"/>
          </a:xfrm>
        </p:spPr>
        <p:txBody>
          <a:bodyPr anchor="b"/>
          <a:lstStyle>
            <a:lvl1pPr>
              <a:lnSpc>
                <a:spcPct val="95000"/>
              </a:lnSpc>
              <a:defRPr sz="3850" b="1">
                <a:solidFill>
                  <a:schemeClr val="tx1"/>
                </a:solidFill>
                <a:latin typeface="+mj-lt"/>
                <a:ea typeface="Open Sans" panose="020B0606030504020204" pitchFamily="34" charset="0"/>
                <a:cs typeface="Arial" panose="020B0604020202020204" pitchFamily="34" charset="0"/>
              </a:defRPr>
            </a:lvl1pPr>
          </a:lstStyle>
          <a:p>
            <a:r>
              <a:rPr lang="en-GB" noProof="0" dirty="0" smtClean="0"/>
              <a:t>Click to edit Master title style</a:t>
            </a:r>
            <a:endParaRPr lang="en-GB" noProof="0" dirty="0"/>
          </a:p>
        </p:txBody>
      </p:sp>
      <p:sp>
        <p:nvSpPr>
          <p:cNvPr id="3" name="Text Placeholder 2"/>
          <p:cNvSpPr>
            <a:spLocks noGrp="1"/>
          </p:cNvSpPr>
          <p:nvPr>
            <p:ph type="body" idx="1"/>
          </p:nvPr>
        </p:nvSpPr>
        <p:spPr bwMode="gray">
          <a:xfrm>
            <a:off x="376238" y="3429000"/>
            <a:ext cx="790575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noProof="0" dirty="0" smtClean="0"/>
              <a:t>Click to edit Master text styles</a:t>
            </a:r>
          </a:p>
        </p:txBody>
      </p:sp>
      <p:sp>
        <p:nvSpPr>
          <p:cNvPr id="12" name="TextBox 11"/>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FFFFFF"/>
                </a:solidFill>
              </a:rPr>
              <a:pPr algn="r">
                <a:spcBef>
                  <a:spcPts val="600"/>
                </a:spcBef>
                <a:buSzPct val="100000"/>
                <a:buFont typeface="Arial"/>
                <a:buNone/>
              </a:pPr>
              <a:t>‹#›</a:t>
            </a:fld>
            <a:endParaRPr lang="en-GB" sz="650" dirty="0">
              <a:solidFill>
                <a:srgbClr val="FFFFFF"/>
              </a:solidFill>
            </a:endParaRPr>
          </a:p>
        </p:txBody>
      </p:sp>
      <p:sp>
        <p:nvSpPr>
          <p:cNvPr id="4" name="Footer Placeholder 3"/>
          <p:cNvSpPr>
            <a:spLocks noGrp="1"/>
          </p:cNvSpPr>
          <p:nvPr>
            <p:ph type="ftr" sz="quarter" idx="10"/>
          </p:nvPr>
        </p:nvSpPr>
        <p:spPr/>
        <p:txBody>
          <a:bodyPr/>
          <a:lstStyle/>
          <a:p>
            <a:endParaRPr lang="en-GB" dirty="0">
              <a:solidFill>
                <a:srgbClr val="FFFFFF"/>
              </a:solidFill>
            </a:endParaRPr>
          </a:p>
        </p:txBody>
      </p:sp>
    </p:spTree>
    <p:extLst>
      <p:ext uri="{BB962C8B-B14F-4D97-AF65-F5344CB8AC3E}">
        <p14:creationId xmlns:p14="http://schemas.microsoft.com/office/powerpoint/2010/main" val="18860212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theme" Target="../theme/theme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image" Target="../media/image1.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slideLayout" Target="../slideLayouts/slideLayout8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oleObject" Target="../embeddings/oleObject2.bin"/><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ags" Target="../tags/tag3.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vmlDrawing" Target="../drawings/vmlDrawing2.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662488" y="6477000"/>
            <a:ext cx="3761320" cy="244475"/>
          </a:xfrm>
          <a:prstGeom prst="rect">
            <a:avLst/>
          </a:prstGeom>
        </p:spPr>
        <p:txBody>
          <a:bodyPr vert="horz" lIns="0" tIns="0" rIns="0" bIns="0" rtlCol="0" anchor="t" anchorCtr="0"/>
          <a:lstStyle>
            <a:lvl1pPr algn="r">
              <a:defRPr sz="650">
                <a:solidFill>
                  <a:schemeClr val="tx1"/>
                </a:solidFill>
              </a:defRPr>
            </a:lvl1pPr>
          </a:lstStyle>
          <a:p>
            <a:endParaRPr lang="en-GB" dirty="0">
              <a:solidFill>
                <a:srgbClr val="000000"/>
              </a:solidFill>
            </a:endParaRPr>
          </a:p>
        </p:txBody>
      </p:sp>
      <p:graphicFrame>
        <p:nvGraphicFramePr>
          <p:cNvPr id="4" name="Object 3" hidden="1"/>
          <p:cNvGraphicFramePr>
            <a:graphicFrameLocks noChangeAspect="1"/>
          </p:cNvGraphicFramePr>
          <p:nvPr>
            <p:custDataLst>
              <p:tags r:id="rId4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7" name="think-cell Slide" r:id="rId45" imgW="270" imgH="270" progId="TCLayout.ActiveDocument.1">
                  <p:embed/>
                </p:oleObj>
              </mc:Choice>
              <mc:Fallback>
                <p:oleObj name="think-cell Slide" r:id="rId45" imgW="270" imgH="270" progId="TCLayout.ActiveDocument.1">
                  <p:embed/>
                  <p:pic>
                    <p:nvPicPr>
                      <p:cNvPr id="0" name=""/>
                      <p:cNvPicPr/>
                      <p:nvPr/>
                    </p:nvPicPr>
                    <p:blipFill>
                      <a:blip r:embed="rId4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76238" y="317501"/>
            <a:ext cx="8391525" cy="692150"/>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sp>
        <p:nvSpPr>
          <p:cNvPr id="19" name="Text Placeholder 18"/>
          <p:cNvSpPr>
            <a:spLocks noGrp="1"/>
          </p:cNvSpPr>
          <p:nvPr>
            <p:ph type="body" idx="1"/>
          </p:nvPr>
        </p:nvSpPr>
        <p:spPr>
          <a:xfrm>
            <a:off x="376237" y="1665289"/>
            <a:ext cx="8391525" cy="4716462"/>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3" name="TextBox 2"/>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000000"/>
                </a:solidFill>
              </a:rPr>
              <a:pPr algn="r">
                <a:spcBef>
                  <a:spcPts val="600"/>
                </a:spcBef>
                <a:buSzPct val="100000"/>
                <a:buFont typeface="Arial"/>
                <a:buNone/>
              </a:pPr>
              <a:t>‹#›</a:t>
            </a:fld>
            <a:endParaRPr lang="en-GB" sz="650" dirty="0">
              <a:solidFill>
                <a:srgbClr val="000000"/>
              </a:solidFill>
            </a:endParaRPr>
          </a:p>
        </p:txBody>
      </p:sp>
    </p:spTree>
    <p:extLst>
      <p:ext uri="{BB962C8B-B14F-4D97-AF65-F5344CB8AC3E}">
        <p14:creationId xmlns:p14="http://schemas.microsoft.com/office/powerpoint/2010/main" val="68776726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Lst>
  <p:transition>
    <p:fade/>
  </p:transition>
  <p:hf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356400" indent="0" algn="l" defTabSz="914400" rtl="0" eaLnBrk="1" latinLnBrk="0" hangingPunct="1">
        <a:spcBef>
          <a:spcPts val="0"/>
        </a:spcBef>
        <a:spcAft>
          <a:spcPts val="1000"/>
        </a:spcAft>
        <a:buFont typeface="Verdana" panose="020B0604030504040204" pitchFamily="34" charset="0"/>
        <a:buNone/>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9" pos="3721">
          <p15:clr>
            <a:srgbClr val="F26B43"/>
          </p15:clr>
        </p15:guide>
        <p15:guide id="10" orient="horz" pos="236">
          <p15:clr>
            <a:srgbClr val="F26B43"/>
          </p15:clr>
        </p15:guide>
        <p15:guide id="11" pos="1022">
          <p15:clr>
            <a:srgbClr val="F26B43"/>
          </p15:clr>
        </p15:guide>
        <p15:guide id="12" pos="1137">
          <p15:clr>
            <a:srgbClr val="F26B43"/>
          </p15:clr>
        </p15:guide>
        <p15:guide id="13" pos="1920">
          <p15:clr>
            <a:srgbClr val="F26B43"/>
          </p15:clr>
        </p15:guide>
        <p15:guide id="14" pos="2033">
          <p15:clr>
            <a:srgbClr val="F26B43"/>
          </p15:clr>
        </p15:guide>
        <p15:guide id="15" pos="4620">
          <p15:clr>
            <a:srgbClr val="F26B43"/>
          </p15:clr>
        </p15:guide>
        <p15:guide id="16" pos="2823">
          <p15:clr>
            <a:srgbClr val="F26B43"/>
          </p15:clr>
        </p15:guide>
        <p15:guide id="17" pos="2937">
          <p15:clr>
            <a:srgbClr val="F26B43"/>
          </p15:clr>
        </p15:guide>
        <p15:guide id="18" pos="2880">
          <p15:clr>
            <a:srgbClr val="F26B43"/>
          </p15:clr>
        </p15:guide>
        <p15:guide id="19" pos="4734">
          <p15:clr>
            <a:srgbClr val="F26B43"/>
          </p15:clr>
        </p15:guide>
        <p15:guide id="20" orient="horz" pos="1049">
          <p15:clr>
            <a:srgbClr val="F26B43"/>
          </p15:clr>
        </p15:guide>
        <p15:guide id="21" orient="horz" pos="6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662488" y="6477000"/>
            <a:ext cx="3761320" cy="244475"/>
          </a:xfrm>
          <a:prstGeom prst="rect">
            <a:avLst/>
          </a:prstGeom>
        </p:spPr>
        <p:txBody>
          <a:bodyPr vert="horz" lIns="0" tIns="0" rIns="0" bIns="0" rtlCol="0" anchor="t" anchorCtr="0"/>
          <a:lstStyle>
            <a:lvl1pPr algn="r">
              <a:defRPr sz="650">
                <a:solidFill>
                  <a:schemeClr val="tx1"/>
                </a:solidFill>
              </a:defRPr>
            </a:lvl1pPr>
          </a:lstStyle>
          <a:p>
            <a:endParaRPr lang="en-GB" dirty="0">
              <a:solidFill>
                <a:srgbClr val="000000"/>
              </a:solidFill>
            </a:endParaRPr>
          </a:p>
        </p:txBody>
      </p:sp>
      <p:graphicFrame>
        <p:nvGraphicFramePr>
          <p:cNvPr id="4" name="Object 3" hidden="1"/>
          <p:cNvGraphicFramePr>
            <a:graphicFrameLocks noChangeAspect="1"/>
          </p:cNvGraphicFramePr>
          <p:nvPr>
            <p:custDataLst>
              <p:tags r:id="rId44"/>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1" name="think-cell Slide" r:id="rId45" imgW="270" imgH="270" progId="TCLayout.ActiveDocument.1">
                  <p:embed/>
                </p:oleObj>
              </mc:Choice>
              <mc:Fallback>
                <p:oleObj name="think-cell Slide" r:id="rId45" imgW="270" imgH="270" progId="TCLayout.ActiveDocument.1">
                  <p:embed/>
                  <p:pic>
                    <p:nvPicPr>
                      <p:cNvPr id="0" name=""/>
                      <p:cNvPicPr/>
                      <p:nvPr/>
                    </p:nvPicPr>
                    <p:blipFill>
                      <a:blip r:embed="rId46"/>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bwMode="gray">
          <a:xfrm>
            <a:off x="376238" y="317501"/>
            <a:ext cx="8391525" cy="692150"/>
          </a:xfrm>
          <a:prstGeom prst="rect">
            <a:avLst/>
          </a:prstGeom>
        </p:spPr>
        <p:txBody>
          <a:bodyPr vert="horz" lIns="0" tIns="0" rIns="0" bIns="0" rtlCol="0" anchor="t" anchorCtr="0">
            <a:noAutofit/>
          </a:bodyPr>
          <a:lstStyle/>
          <a:p>
            <a:r>
              <a:rPr lang="en-GB" noProof="0" dirty="0" smtClean="0"/>
              <a:t>Click to edit Master title style</a:t>
            </a:r>
            <a:endParaRPr lang="en-GB" noProof="0" dirty="0"/>
          </a:p>
        </p:txBody>
      </p:sp>
      <p:sp>
        <p:nvSpPr>
          <p:cNvPr id="19" name="Text Placeholder 18"/>
          <p:cNvSpPr>
            <a:spLocks noGrp="1"/>
          </p:cNvSpPr>
          <p:nvPr>
            <p:ph type="body" idx="1"/>
          </p:nvPr>
        </p:nvSpPr>
        <p:spPr>
          <a:xfrm>
            <a:off x="376237" y="1665289"/>
            <a:ext cx="8391525" cy="4716462"/>
          </a:xfrm>
          <a:prstGeom prst="rect">
            <a:avLst/>
          </a:prstGeom>
        </p:spPr>
        <p:txBody>
          <a:bodyPr vert="horz" lIns="0" tIns="0" rIns="0" bIns="0" rtlCol="0">
            <a:noAutofit/>
          </a:bodyPr>
          <a:lstStyle/>
          <a:p>
            <a:pPr lvl="0"/>
            <a:r>
              <a:rPr lang="en-GB" noProof="0" dirty="0" smtClean="0"/>
              <a:t>Click to edit Master text styles</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3" name="TextBox 2"/>
          <p:cNvSpPr txBox="1"/>
          <p:nvPr userDrawn="1"/>
        </p:nvSpPr>
        <p:spPr>
          <a:xfrm>
            <a:off x="8536782" y="6477000"/>
            <a:ext cx="230981" cy="100027"/>
          </a:xfrm>
          <a:prstGeom prst="rect">
            <a:avLst/>
          </a:prstGeom>
          <a:noFill/>
        </p:spPr>
        <p:txBody>
          <a:bodyPr wrap="square" lIns="0" tIns="0" rIns="0" bIns="0" rtlCol="0">
            <a:spAutoFit/>
          </a:bodyPr>
          <a:lstStyle/>
          <a:p>
            <a:pPr algn="r">
              <a:spcBef>
                <a:spcPts val="600"/>
              </a:spcBef>
              <a:buSzPct val="100000"/>
              <a:buFont typeface="Arial"/>
              <a:buNone/>
            </a:pPr>
            <a:fld id="{C58DF478-B544-4ED8-9ED4-6A2648E2D233}" type="slidenum">
              <a:rPr lang="en-GB" sz="650" smtClean="0">
                <a:solidFill>
                  <a:srgbClr val="000000"/>
                </a:solidFill>
              </a:rPr>
              <a:pPr algn="r">
                <a:spcBef>
                  <a:spcPts val="600"/>
                </a:spcBef>
                <a:buSzPct val="100000"/>
                <a:buFont typeface="Arial"/>
                <a:buNone/>
              </a:pPr>
              <a:t>‹#›</a:t>
            </a:fld>
            <a:endParaRPr lang="en-GB" sz="650" dirty="0">
              <a:solidFill>
                <a:srgbClr val="000000"/>
              </a:solidFill>
            </a:endParaRPr>
          </a:p>
        </p:txBody>
      </p:sp>
    </p:spTree>
    <p:extLst>
      <p:ext uri="{BB962C8B-B14F-4D97-AF65-F5344CB8AC3E}">
        <p14:creationId xmlns:p14="http://schemas.microsoft.com/office/powerpoint/2010/main" val="359872172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 id="2147483834" r:id="rId31"/>
    <p:sldLayoutId id="2147483835" r:id="rId32"/>
    <p:sldLayoutId id="2147483836" r:id="rId33"/>
    <p:sldLayoutId id="2147483837" r:id="rId34"/>
    <p:sldLayoutId id="2147483838" r:id="rId35"/>
    <p:sldLayoutId id="2147483839" r:id="rId36"/>
    <p:sldLayoutId id="2147483840" r:id="rId37"/>
    <p:sldLayoutId id="2147483841" r:id="rId38"/>
    <p:sldLayoutId id="2147483842" r:id="rId39"/>
    <p:sldLayoutId id="2147483843" r:id="rId40"/>
    <p:sldLayoutId id="2147483844" r:id="rId41"/>
  </p:sldLayoutIdLst>
  <p:transition>
    <p:fade/>
  </p:transition>
  <p:hf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Char char="​"/>
        <a:defRPr sz="12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panose="020B0604020202020204" pitchFamily="34" charset="0"/>
        <a:buChar char="​"/>
        <a:defRPr lang="en-US" sz="12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356400" indent="0" algn="l" defTabSz="914400" rtl="0" eaLnBrk="1" latinLnBrk="0" hangingPunct="1">
        <a:spcBef>
          <a:spcPts val="0"/>
        </a:spcBef>
        <a:spcAft>
          <a:spcPts val="1000"/>
        </a:spcAft>
        <a:buFont typeface="Verdana" panose="020B0604030504040204" pitchFamily="34" charset="0"/>
        <a:buNone/>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9" pos="3721">
          <p15:clr>
            <a:srgbClr val="F26B43"/>
          </p15:clr>
        </p15:guide>
        <p15:guide id="10" orient="horz" pos="236">
          <p15:clr>
            <a:srgbClr val="F26B43"/>
          </p15:clr>
        </p15:guide>
        <p15:guide id="11" pos="1022">
          <p15:clr>
            <a:srgbClr val="F26B43"/>
          </p15:clr>
        </p15:guide>
        <p15:guide id="12" pos="1137">
          <p15:clr>
            <a:srgbClr val="F26B43"/>
          </p15:clr>
        </p15:guide>
        <p15:guide id="13" pos="1920">
          <p15:clr>
            <a:srgbClr val="F26B43"/>
          </p15:clr>
        </p15:guide>
        <p15:guide id="14" pos="2033">
          <p15:clr>
            <a:srgbClr val="F26B43"/>
          </p15:clr>
        </p15:guide>
        <p15:guide id="15" pos="4620">
          <p15:clr>
            <a:srgbClr val="F26B43"/>
          </p15:clr>
        </p15:guide>
        <p15:guide id="16" pos="2823">
          <p15:clr>
            <a:srgbClr val="F26B43"/>
          </p15:clr>
        </p15:guide>
        <p15:guide id="17" pos="2937">
          <p15:clr>
            <a:srgbClr val="F26B43"/>
          </p15:clr>
        </p15:guide>
        <p15:guide id="18" pos="2880">
          <p15:clr>
            <a:srgbClr val="F26B43"/>
          </p15:clr>
        </p15:guide>
        <p15:guide id="19" pos="4734">
          <p15:clr>
            <a:srgbClr val="F26B43"/>
          </p15:clr>
        </p15:guide>
        <p15:guide id="20" orient="horz" pos="1049">
          <p15:clr>
            <a:srgbClr val="F26B43"/>
          </p15:clr>
        </p15:guide>
        <p15:guide id="21" orient="horz" pos="6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hyperlink" Target="mailto:tobhess@deloitte.de" TargetMode="External"/><Relationship Id="rId4" Type="http://schemas.openxmlformats.org/officeDocument/2006/relationships/hyperlink" Target="mailto:tmecafigueras@deloitte.co.uk"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7.png"/><Relationship Id="rId5" Type="http://schemas.openxmlformats.org/officeDocument/2006/relationships/hyperlink" Target="mailto:tobhess@deloitte.de" TargetMode="External"/><Relationship Id="rId4" Type="http://schemas.openxmlformats.org/officeDocument/2006/relationships/hyperlink" Target="mailto:tmecafigueras@deloitte.co.u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1.jp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gray">
          <a:xfrm>
            <a:off x="4572" y="0"/>
            <a:ext cx="2386584" cy="6858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0" name="Rectangle 9"/>
          <p:cNvSpPr/>
          <p:nvPr/>
        </p:nvSpPr>
        <p:spPr bwMode="gray">
          <a:xfrm>
            <a:off x="0" y="6519672"/>
            <a:ext cx="438912" cy="26517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800" b="1" dirty="0">
                <a:solidFill>
                  <a:srgbClr val="FFFFFF"/>
                </a:solidFill>
              </a:rPr>
              <a:t>1</a:t>
            </a:r>
            <a:endParaRPr lang="en-GB" sz="800" b="1" dirty="0" smtClean="0">
              <a:solidFill>
                <a:srgbClr val="FFFFFF"/>
              </a:solidFill>
            </a:endParaRPr>
          </a:p>
        </p:txBody>
      </p:sp>
      <p:sp>
        <p:nvSpPr>
          <p:cNvPr id="11" name="Rectangle 10"/>
          <p:cNvSpPr/>
          <p:nvPr/>
        </p:nvSpPr>
        <p:spPr bwMode="gray">
          <a:xfrm>
            <a:off x="0" y="1682496"/>
            <a:ext cx="2386584" cy="1088136"/>
          </a:xfrm>
          <a:prstGeom prst="rect">
            <a:avLst/>
          </a:prstGeom>
          <a:noFill/>
          <a:ln w="19050" algn="ctr">
            <a:noFill/>
            <a:miter lim="800000"/>
            <a:headEnd/>
            <a:tailEnd/>
          </a:ln>
        </p:spPr>
        <p:txBody>
          <a:bodyPr wrap="square" lIns="88900" tIns="88900" rIns="88900" bIns="88900" rtlCol="0" anchor="ctr"/>
          <a:lstStyle/>
          <a:p>
            <a:pPr algn="ctr">
              <a:lnSpc>
                <a:spcPct val="106000"/>
              </a:lnSpc>
              <a:spcAft>
                <a:spcPts val="600"/>
              </a:spcAft>
              <a:buFont typeface="Wingdings 2" pitchFamily="18" charset="2"/>
              <a:buNone/>
            </a:pPr>
            <a:r>
              <a:rPr lang="en-GB" sz="1400" b="1" dirty="0">
                <a:solidFill>
                  <a:srgbClr val="FFFFFF"/>
                </a:solidFill>
              </a:rPr>
              <a:t>Can-in-Hand Recognition through </a:t>
            </a:r>
            <a:r>
              <a:rPr lang="en-GB" sz="1400" b="1" dirty="0" smtClean="0">
                <a:solidFill>
                  <a:srgbClr val="FFFFFF"/>
                </a:solidFill>
              </a:rPr>
              <a:t>CNN</a:t>
            </a:r>
            <a:endParaRPr lang="en-GB" sz="1400" b="1" dirty="0">
              <a:solidFill>
                <a:srgbClr val="FFFFFF"/>
              </a:solidFill>
            </a:endParaRPr>
          </a:p>
          <a:p>
            <a:pPr algn="ctr">
              <a:lnSpc>
                <a:spcPct val="106000"/>
              </a:lnSpc>
              <a:buFont typeface="Wingdings 2" pitchFamily="18" charset="2"/>
              <a:buNone/>
            </a:pPr>
            <a:r>
              <a:rPr lang="en-GB" sz="1200" i="1" dirty="0">
                <a:solidFill>
                  <a:srgbClr val="FFFFFF"/>
                </a:solidFill>
              </a:rPr>
              <a:t>Developing State-of-the-Art Models to Automate Media KPIs</a:t>
            </a:r>
          </a:p>
        </p:txBody>
      </p:sp>
      <p:sp>
        <p:nvSpPr>
          <p:cNvPr id="12" name="Rectangle 11"/>
          <p:cNvSpPr/>
          <p:nvPr/>
        </p:nvSpPr>
        <p:spPr bwMode="gray">
          <a:xfrm>
            <a:off x="2715768" y="205359"/>
            <a:ext cx="5701792" cy="1625346"/>
          </a:xfrm>
          <a:prstGeom prst="rect">
            <a:avLst/>
          </a:prstGeom>
          <a:noFill/>
          <a:ln w="19050" algn="ctr">
            <a:noFill/>
            <a:miter lim="800000"/>
            <a:headEnd/>
            <a:tailEnd/>
          </a:ln>
        </p:spPr>
        <p:txBody>
          <a:bodyPr wrap="square" lIns="88900" tIns="88900" rIns="88900" bIns="88900" rtlCol="0" anchor="t"/>
          <a:lstStyle/>
          <a:p>
            <a:pPr algn="just">
              <a:lnSpc>
                <a:spcPct val="106000"/>
              </a:lnSpc>
              <a:spcAft>
                <a:spcPts val="600"/>
              </a:spcAft>
              <a:buFont typeface="Wingdings 2" pitchFamily="18" charset="2"/>
              <a:buNone/>
            </a:pPr>
            <a:r>
              <a:rPr lang="en-GB" sz="1400" b="1" dirty="0" smtClean="0">
                <a:solidFill>
                  <a:srgbClr val="000000"/>
                </a:solidFill>
              </a:rPr>
              <a:t>Background</a:t>
            </a:r>
          </a:p>
          <a:p>
            <a:pPr algn="just">
              <a:lnSpc>
                <a:spcPct val="106000"/>
              </a:lnSpc>
            </a:pPr>
            <a:r>
              <a:rPr lang="en-GB" sz="1150" dirty="0">
                <a:solidFill>
                  <a:srgbClr val="000000"/>
                </a:solidFill>
              </a:rPr>
              <a:t>The company spends millions on sponsoring athletes to increase brand awareness. The company manually monitors videos and images where an athlete appears drinking the product (can-in-hand). This is deemed one of the most important KPIs to track brand spread. The client was interested in automating this process in order to reduce costs associated with the manual processing of these images.  </a:t>
            </a:r>
          </a:p>
          <a:p>
            <a:pPr algn="just">
              <a:lnSpc>
                <a:spcPct val="106000"/>
              </a:lnSpc>
              <a:buFont typeface="Wingdings 2" pitchFamily="18" charset="2"/>
              <a:buNone/>
            </a:pPr>
            <a:endParaRPr lang="en-GB" sz="1400" b="1" dirty="0">
              <a:solidFill>
                <a:srgbClr val="000000"/>
              </a:solidFill>
            </a:endParaRPr>
          </a:p>
          <a:p>
            <a:pPr algn="just">
              <a:lnSpc>
                <a:spcPct val="106000"/>
              </a:lnSpc>
              <a:buFont typeface="Wingdings 2" pitchFamily="18" charset="2"/>
              <a:buNone/>
            </a:pPr>
            <a:endParaRPr lang="en-GB" sz="1400" b="1" dirty="0" smtClean="0">
              <a:solidFill>
                <a:srgbClr val="000000"/>
              </a:solidFill>
            </a:endParaRPr>
          </a:p>
        </p:txBody>
      </p:sp>
      <p:sp>
        <p:nvSpPr>
          <p:cNvPr id="16" name="Rectangle 15"/>
          <p:cNvSpPr/>
          <p:nvPr/>
        </p:nvSpPr>
        <p:spPr bwMode="gray">
          <a:xfrm>
            <a:off x="0" y="5029200"/>
            <a:ext cx="2386584" cy="41148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b="1" u="sng" dirty="0" smtClean="0">
                <a:solidFill>
                  <a:srgbClr val="FFFFFF"/>
                </a:solidFill>
                <a:hlinkClick r:id="rId3" action="ppaction://hlinksldjump"/>
              </a:rPr>
              <a:t>Click Here for More Details</a:t>
            </a:r>
            <a:endParaRPr lang="en-GB" sz="1050" b="1" u="sng" dirty="0" smtClean="0">
              <a:solidFill>
                <a:srgbClr val="FFFFFF"/>
              </a:solidFill>
            </a:endParaRPr>
          </a:p>
        </p:txBody>
      </p:sp>
      <p:sp>
        <p:nvSpPr>
          <p:cNvPr id="20" name="Rectangle 19"/>
          <p:cNvSpPr/>
          <p:nvPr/>
        </p:nvSpPr>
        <p:spPr bwMode="gray">
          <a:xfrm>
            <a:off x="2715768" y="5616201"/>
            <a:ext cx="4599432" cy="272797"/>
          </a:xfrm>
          <a:prstGeom prst="rect">
            <a:avLst/>
          </a:prstGeom>
          <a:noFill/>
          <a:ln w="19050" algn="ctr">
            <a:noFill/>
            <a:miter lim="800000"/>
            <a:headEnd/>
            <a:tailEnd/>
          </a:ln>
        </p:spPr>
        <p:txBody>
          <a:bodyPr wrap="square" lIns="88900" tIns="88900" rIns="88900" bIns="88900" rtlCol="0" anchor="t"/>
          <a:lstStyle/>
          <a:p>
            <a:pPr>
              <a:lnSpc>
                <a:spcPct val="106000"/>
              </a:lnSpc>
              <a:buFont typeface="Wingdings 2" pitchFamily="18" charset="2"/>
              <a:buNone/>
            </a:pPr>
            <a:r>
              <a:rPr lang="en-GB" sz="1200" dirty="0" smtClean="0">
                <a:solidFill>
                  <a:srgbClr val="000000"/>
                </a:solidFill>
              </a:rPr>
              <a:t>For further information and enquires, please contact:</a:t>
            </a:r>
          </a:p>
          <a:p>
            <a:pPr>
              <a:lnSpc>
                <a:spcPct val="106000"/>
              </a:lnSpc>
              <a:buFont typeface="Wingdings 2" pitchFamily="18" charset="2"/>
              <a:buNone/>
            </a:pPr>
            <a:endParaRPr lang="en-GB" sz="1200" dirty="0" smtClean="0">
              <a:solidFill>
                <a:srgbClr val="000000"/>
              </a:solidFill>
            </a:endParaRPr>
          </a:p>
          <a:p>
            <a:pPr>
              <a:lnSpc>
                <a:spcPct val="106000"/>
              </a:lnSpc>
              <a:buFont typeface="Wingdings 2" pitchFamily="18" charset="2"/>
              <a:buNone/>
            </a:pPr>
            <a:endParaRPr lang="en-GB" sz="1200" dirty="0" smtClean="0">
              <a:solidFill>
                <a:srgbClr val="000000"/>
              </a:solidFill>
            </a:endParaRPr>
          </a:p>
        </p:txBody>
      </p:sp>
      <p:sp>
        <p:nvSpPr>
          <p:cNvPr id="23" name="Rectangle 22"/>
          <p:cNvSpPr/>
          <p:nvPr/>
        </p:nvSpPr>
        <p:spPr bwMode="gray">
          <a:xfrm>
            <a:off x="2823464" y="5888998"/>
            <a:ext cx="5232400" cy="550164"/>
          </a:xfrm>
          <a:prstGeom prst="rect">
            <a:avLst/>
          </a:prstGeom>
          <a:noFill/>
          <a:ln w="19050" algn="ctr">
            <a:noFill/>
            <a:miter lim="800000"/>
            <a:headEnd/>
            <a:tailEnd/>
          </a:ln>
        </p:spPr>
        <p:txBody>
          <a:bodyPr wrap="square" lIns="88900" tIns="88900" rIns="88900" bIns="88900" numCol="2" rtlCol="0" anchor="t"/>
          <a:lstStyle/>
          <a:p>
            <a:pPr>
              <a:lnSpc>
                <a:spcPct val="106000"/>
              </a:lnSpc>
              <a:buFont typeface="Wingdings 2" pitchFamily="18" charset="2"/>
              <a:buNone/>
            </a:pPr>
            <a:r>
              <a:rPr lang="en-GB" sz="1200" dirty="0" smtClean="0">
                <a:solidFill>
                  <a:srgbClr val="000000"/>
                </a:solidFill>
              </a:rPr>
              <a:t>Tomas Meca</a:t>
            </a:r>
          </a:p>
          <a:p>
            <a:pPr>
              <a:lnSpc>
                <a:spcPct val="106000"/>
              </a:lnSpc>
              <a:buFont typeface="Wingdings 2" pitchFamily="18" charset="2"/>
              <a:buNone/>
            </a:pPr>
            <a:r>
              <a:rPr lang="en-GB" sz="1200" dirty="0">
                <a:solidFill>
                  <a:srgbClr val="000000"/>
                </a:solidFill>
                <a:hlinkClick r:id="rId4"/>
              </a:rPr>
              <a:t>tmecafigueras@deloitte.co.uk</a:t>
            </a:r>
            <a:endParaRPr lang="en-GB" sz="1200" dirty="0" smtClean="0">
              <a:solidFill>
                <a:srgbClr val="000000"/>
              </a:solidFill>
            </a:endParaRPr>
          </a:p>
          <a:p>
            <a:pPr>
              <a:lnSpc>
                <a:spcPct val="106000"/>
              </a:lnSpc>
              <a:buFont typeface="Wingdings 2" pitchFamily="18" charset="2"/>
              <a:buNone/>
            </a:pPr>
            <a:r>
              <a:rPr lang="en-GB" sz="1200" dirty="0" smtClean="0">
                <a:solidFill>
                  <a:srgbClr val="000000"/>
                </a:solidFill>
              </a:rPr>
              <a:t>Tobias Hess</a:t>
            </a:r>
          </a:p>
          <a:p>
            <a:pPr>
              <a:lnSpc>
                <a:spcPct val="106000"/>
              </a:lnSpc>
              <a:buFont typeface="Wingdings 2" pitchFamily="18" charset="2"/>
              <a:buNone/>
            </a:pPr>
            <a:r>
              <a:rPr lang="en-GB" sz="1200" dirty="0">
                <a:solidFill>
                  <a:srgbClr val="000000"/>
                </a:solidFill>
                <a:hlinkClick r:id="rId5"/>
              </a:rPr>
              <a:t>tobhess@deloitte.de</a:t>
            </a:r>
            <a:endParaRPr lang="en-GB" sz="1200" dirty="0" smtClean="0">
              <a:solidFill>
                <a:srgbClr val="000000"/>
              </a:solidFill>
            </a:endParaRPr>
          </a:p>
        </p:txBody>
      </p:sp>
      <p:sp>
        <p:nvSpPr>
          <p:cNvPr id="22" name="Rectangle 21"/>
          <p:cNvSpPr/>
          <p:nvPr/>
        </p:nvSpPr>
        <p:spPr bwMode="gray">
          <a:xfrm>
            <a:off x="2715768" y="1969285"/>
            <a:ext cx="5701792" cy="1833070"/>
          </a:xfrm>
          <a:prstGeom prst="rect">
            <a:avLst/>
          </a:prstGeom>
          <a:noFill/>
          <a:ln w="19050" algn="ctr">
            <a:noFill/>
            <a:miter lim="800000"/>
            <a:headEnd/>
            <a:tailEnd/>
          </a:ln>
        </p:spPr>
        <p:txBody>
          <a:bodyPr wrap="square" lIns="88900" tIns="88900" rIns="88900" bIns="88900" rtlCol="0" anchor="t"/>
          <a:lstStyle/>
          <a:p>
            <a:pPr>
              <a:lnSpc>
                <a:spcPct val="106000"/>
              </a:lnSpc>
              <a:spcAft>
                <a:spcPts val="600"/>
              </a:spcAft>
              <a:buFont typeface="Wingdings 2" pitchFamily="18" charset="2"/>
              <a:buNone/>
            </a:pPr>
            <a:r>
              <a:rPr lang="en-GB" sz="1400" b="1" dirty="0">
                <a:solidFill>
                  <a:srgbClr val="000000"/>
                </a:solidFill>
              </a:rPr>
              <a:t>Our Solution</a:t>
            </a:r>
          </a:p>
          <a:p>
            <a:pPr algn="just">
              <a:lnSpc>
                <a:spcPct val="106000"/>
              </a:lnSpc>
            </a:pPr>
            <a:r>
              <a:rPr lang="en-GB" sz="1150" dirty="0">
                <a:solidFill>
                  <a:srgbClr val="000000"/>
                </a:solidFill>
              </a:rPr>
              <a:t>Given that there were no off-the-shelf Image Recognition APIs that have the can-in-hand detection feature, a classifier that automatically detects can-in-hand was developed. The </a:t>
            </a:r>
            <a:r>
              <a:rPr lang="en-GB" sz="1150" dirty="0" smtClean="0">
                <a:solidFill>
                  <a:srgbClr val="000000"/>
                </a:solidFill>
              </a:rPr>
              <a:t>detector (a faster regional Convolutional </a:t>
            </a:r>
            <a:r>
              <a:rPr lang="en-GB" sz="1150" dirty="0">
                <a:solidFill>
                  <a:srgbClr val="000000"/>
                </a:solidFill>
              </a:rPr>
              <a:t>Neural Network) was trained on the company’s images and social media images drawing on techniques such as data </a:t>
            </a:r>
            <a:r>
              <a:rPr lang="en-GB" sz="1150" dirty="0" smtClean="0">
                <a:solidFill>
                  <a:srgbClr val="000000"/>
                </a:solidFill>
              </a:rPr>
              <a:t>augmentation and cloud GPU – based training. The </a:t>
            </a:r>
            <a:r>
              <a:rPr lang="en-GB" sz="1150" dirty="0">
                <a:solidFill>
                  <a:srgbClr val="000000"/>
                </a:solidFill>
              </a:rPr>
              <a:t>model developed had an accuracy beyond 90% which was more than the minimum necessary to enable business decisions.</a:t>
            </a:r>
          </a:p>
          <a:p>
            <a:pPr algn="just">
              <a:lnSpc>
                <a:spcPct val="106000"/>
              </a:lnSpc>
            </a:pPr>
            <a:endParaRPr lang="en-GB" sz="1400" b="1" dirty="0">
              <a:solidFill>
                <a:srgbClr val="000000"/>
              </a:solidFill>
            </a:endParaRPr>
          </a:p>
          <a:p>
            <a:pPr algn="just">
              <a:lnSpc>
                <a:spcPct val="106000"/>
              </a:lnSpc>
              <a:buFont typeface="Wingdings 2" pitchFamily="18" charset="2"/>
              <a:buNone/>
            </a:pPr>
            <a:endParaRPr lang="en-GB" sz="1400" b="1" dirty="0">
              <a:solidFill>
                <a:srgbClr val="000000"/>
              </a:solidFill>
            </a:endParaRPr>
          </a:p>
          <a:p>
            <a:pPr algn="just">
              <a:lnSpc>
                <a:spcPct val="106000"/>
              </a:lnSpc>
              <a:buFont typeface="Wingdings 2" pitchFamily="18" charset="2"/>
              <a:buNone/>
            </a:pPr>
            <a:endParaRPr lang="en-GB" sz="1400" b="1" dirty="0" smtClean="0">
              <a:solidFill>
                <a:srgbClr val="000000"/>
              </a:solidFill>
            </a:endParaRPr>
          </a:p>
        </p:txBody>
      </p:sp>
      <p:sp>
        <p:nvSpPr>
          <p:cNvPr id="24" name="Rectangle 23"/>
          <p:cNvSpPr/>
          <p:nvPr/>
        </p:nvSpPr>
        <p:spPr bwMode="gray">
          <a:xfrm>
            <a:off x="2715768" y="3940936"/>
            <a:ext cx="5701792" cy="1101285"/>
          </a:xfrm>
          <a:prstGeom prst="rect">
            <a:avLst/>
          </a:prstGeom>
          <a:noFill/>
          <a:ln w="19050" algn="ctr">
            <a:noFill/>
            <a:miter lim="800000"/>
            <a:headEnd/>
            <a:tailEnd/>
          </a:ln>
        </p:spPr>
        <p:txBody>
          <a:bodyPr wrap="square" lIns="88900" tIns="88900" rIns="88900" bIns="88900" rtlCol="0" anchor="t"/>
          <a:lstStyle/>
          <a:p>
            <a:pPr algn="just">
              <a:lnSpc>
                <a:spcPct val="106000"/>
              </a:lnSpc>
              <a:spcAft>
                <a:spcPts val="600"/>
              </a:spcAft>
              <a:buFont typeface="Wingdings 2" pitchFamily="18" charset="2"/>
              <a:buNone/>
            </a:pPr>
            <a:r>
              <a:rPr lang="en-GB" sz="1400" b="1" dirty="0">
                <a:solidFill>
                  <a:srgbClr val="000000"/>
                </a:solidFill>
              </a:rPr>
              <a:t>Value Delivered</a:t>
            </a:r>
          </a:p>
          <a:p>
            <a:pPr algn="just">
              <a:lnSpc>
                <a:spcPct val="106000"/>
              </a:lnSpc>
            </a:pPr>
            <a:r>
              <a:rPr lang="en-GB" sz="1150" dirty="0">
                <a:solidFill>
                  <a:srgbClr val="000000"/>
                </a:solidFill>
              </a:rPr>
              <a:t>The model developed has been incorporated to the online media monitoring tool at the CPG company to automatically provide the number of can-in-hand images that appear online from a list of domains. This allows for </a:t>
            </a:r>
            <a:r>
              <a:rPr lang="en-GB" sz="1150" dirty="0" smtClean="0">
                <a:solidFill>
                  <a:srgbClr val="000000"/>
                </a:solidFill>
              </a:rPr>
              <a:t>the replacement of external APIs by the self-trained model to save costs and gain ownership over the models.</a:t>
            </a:r>
            <a:endParaRPr lang="en-GB" sz="1150" dirty="0">
              <a:solidFill>
                <a:srgbClr val="000000"/>
              </a:solidFill>
            </a:endParaRPr>
          </a:p>
          <a:p>
            <a:pPr algn="just">
              <a:lnSpc>
                <a:spcPct val="106000"/>
              </a:lnSpc>
            </a:pPr>
            <a:endParaRPr lang="en-GB" sz="1400" b="1" dirty="0">
              <a:solidFill>
                <a:srgbClr val="000000"/>
              </a:solidFill>
            </a:endParaRPr>
          </a:p>
          <a:p>
            <a:pPr algn="just">
              <a:lnSpc>
                <a:spcPct val="106000"/>
              </a:lnSpc>
              <a:buFont typeface="Wingdings 2" pitchFamily="18" charset="2"/>
              <a:buNone/>
            </a:pPr>
            <a:endParaRPr lang="en-GB" sz="1400" b="1" dirty="0">
              <a:solidFill>
                <a:srgbClr val="000000"/>
              </a:solidFill>
            </a:endParaRPr>
          </a:p>
          <a:p>
            <a:pPr algn="just">
              <a:lnSpc>
                <a:spcPct val="106000"/>
              </a:lnSpc>
              <a:buFont typeface="Wingdings 2" pitchFamily="18" charset="2"/>
              <a:buNone/>
            </a:pPr>
            <a:endParaRPr lang="en-GB" sz="1400" b="1" dirty="0" smtClean="0">
              <a:solidFill>
                <a:srgbClr val="000000"/>
              </a:solidFill>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0000" y="5274000"/>
            <a:ext cx="1584000" cy="15840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868" y="2885820"/>
            <a:ext cx="2212848" cy="2212848"/>
          </a:xfrm>
          <a:prstGeom prst="rect">
            <a:avLst/>
          </a:prstGeom>
        </p:spPr>
      </p:pic>
    </p:spTree>
    <p:extLst>
      <p:ext uri="{BB962C8B-B14F-4D97-AF65-F5344CB8AC3E}">
        <p14:creationId xmlns:p14="http://schemas.microsoft.com/office/powerpoint/2010/main" val="1493431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gray">
          <a:xfrm>
            <a:off x="4572" y="0"/>
            <a:ext cx="2386584" cy="6858000"/>
          </a:xfrm>
          <a:prstGeom prst="rect">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0" name="Rectangle 9"/>
          <p:cNvSpPr/>
          <p:nvPr/>
        </p:nvSpPr>
        <p:spPr bwMode="gray">
          <a:xfrm>
            <a:off x="0" y="6519672"/>
            <a:ext cx="438912" cy="265176"/>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800" b="1" dirty="0">
                <a:solidFill>
                  <a:srgbClr val="FFFFFF"/>
                </a:solidFill>
              </a:rPr>
              <a:t>2</a:t>
            </a:r>
            <a:endParaRPr lang="en-GB" sz="800" b="1" dirty="0" smtClean="0">
              <a:solidFill>
                <a:srgbClr val="FFFFFF"/>
              </a:solidFill>
            </a:endParaRPr>
          </a:p>
        </p:txBody>
      </p:sp>
      <p:sp>
        <p:nvSpPr>
          <p:cNvPr id="11" name="Rectangle 10"/>
          <p:cNvSpPr/>
          <p:nvPr/>
        </p:nvSpPr>
        <p:spPr bwMode="gray">
          <a:xfrm>
            <a:off x="0" y="1682496"/>
            <a:ext cx="2386584" cy="1088136"/>
          </a:xfrm>
          <a:prstGeom prst="rect">
            <a:avLst/>
          </a:prstGeom>
          <a:noFill/>
          <a:ln w="19050" algn="ctr">
            <a:noFill/>
            <a:miter lim="800000"/>
            <a:headEnd/>
            <a:tailEnd/>
          </a:ln>
        </p:spPr>
        <p:txBody>
          <a:bodyPr wrap="square" lIns="88900" tIns="88900" rIns="88900" bIns="88900" rtlCol="0" anchor="ctr"/>
          <a:lstStyle/>
          <a:p>
            <a:pPr algn="ctr">
              <a:lnSpc>
                <a:spcPct val="106000"/>
              </a:lnSpc>
              <a:spcAft>
                <a:spcPts val="600"/>
              </a:spcAft>
              <a:buFont typeface="Wingdings 2" pitchFamily="18" charset="2"/>
              <a:buNone/>
            </a:pPr>
            <a:r>
              <a:rPr lang="en-GB" sz="1400" b="1" dirty="0" smtClean="0">
                <a:solidFill>
                  <a:srgbClr val="FFFFFF"/>
                </a:solidFill>
              </a:rPr>
              <a:t>Smart Tagging</a:t>
            </a:r>
            <a:endParaRPr lang="en-GB" sz="1400" b="1" dirty="0">
              <a:solidFill>
                <a:srgbClr val="FFFFFF"/>
              </a:solidFill>
            </a:endParaRPr>
          </a:p>
          <a:p>
            <a:pPr algn="ctr">
              <a:lnSpc>
                <a:spcPct val="106000"/>
              </a:lnSpc>
              <a:buFont typeface="Wingdings 2" pitchFamily="18" charset="2"/>
              <a:buNone/>
            </a:pPr>
            <a:r>
              <a:rPr lang="en-GB" sz="1200" i="1" dirty="0" smtClean="0">
                <a:solidFill>
                  <a:srgbClr val="FFFFFF"/>
                </a:solidFill>
              </a:rPr>
              <a:t>Improving the tagging’s team efficiency</a:t>
            </a:r>
          </a:p>
        </p:txBody>
      </p:sp>
      <p:sp>
        <p:nvSpPr>
          <p:cNvPr id="12" name="Rectangle 11"/>
          <p:cNvSpPr/>
          <p:nvPr/>
        </p:nvSpPr>
        <p:spPr bwMode="gray">
          <a:xfrm>
            <a:off x="2715768" y="205359"/>
            <a:ext cx="5701792" cy="1625346"/>
          </a:xfrm>
          <a:prstGeom prst="rect">
            <a:avLst/>
          </a:prstGeom>
          <a:noFill/>
          <a:ln w="19050" algn="ctr">
            <a:noFill/>
            <a:miter lim="800000"/>
            <a:headEnd/>
            <a:tailEnd/>
          </a:ln>
        </p:spPr>
        <p:txBody>
          <a:bodyPr wrap="square" lIns="88900" tIns="88900" rIns="88900" bIns="88900" rtlCol="0" anchor="t"/>
          <a:lstStyle/>
          <a:p>
            <a:pPr algn="just">
              <a:lnSpc>
                <a:spcPct val="106000"/>
              </a:lnSpc>
              <a:spcAft>
                <a:spcPts val="600"/>
              </a:spcAft>
              <a:buFont typeface="Wingdings 2" pitchFamily="18" charset="2"/>
              <a:buNone/>
            </a:pPr>
            <a:r>
              <a:rPr lang="en-GB" sz="1400" b="1" dirty="0" smtClean="0">
                <a:solidFill>
                  <a:srgbClr val="000000"/>
                </a:solidFill>
              </a:rPr>
              <a:t>Background</a:t>
            </a:r>
          </a:p>
          <a:p>
            <a:pPr algn="just">
              <a:lnSpc>
                <a:spcPct val="106000"/>
              </a:lnSpc>
            </a:pPr>
            <a:r>
              <a:rPr lang="en-GB" sz="1150" dirty="0">
                <a:solidFill>
                  <a:srgbClr val="000000"/>
                </a:solidFill>
              </a:rPr>
              <a:t>The Media company of the CPG </a:t>
            </a:r>
            <a:r>
              <a:rPr lang="en-GB" sz="1150" dirty="0" smtClean="0">
                <a:solidFill>
                  <a:srgbClr val="000000"/>
                </a:solidFill>
              </a:rPr>
              <a:t>has the mandate to tag all media assets (mainly videos &amp; pictures) so that these can be leveraged for business purposes such as marketing campaigns, promotional activities, content selection for the website, re-usability of media assets etc. The company currently has a team of individuals that manually tag each video. The company wanted to automate first line tagging to increase the number of assets that have basic tagging.</a:t>
            </a:r>
            <a:endParaRPr lang="en-GB" sz="1400" b="1" dirty="0">
              <a:solidFill>
                <a:srgbClr val="000000"/>
              </a:solidFill>
            </a:endParaRPr>
          </a:p>
          <a:p>
            <a:pPr algn="just">
              <a:lnSpc>
                <a:spcPct val="106000"/>
              </a:lnSpc>
              <a:buFont typeface="Wingdings 2" pitchFamily="18" charset="2"/>
              <a:buNone/>
            </a:pPr>
            <a:endParaRPr lang="en-GB" sz="1400" b="1" dirty="0" smtClean="0">
              <a:solidFill>
                <a:srgbClr val="000000"/>
              </a:solidFill>
            </a:endParaRPr>
          </a:p>
        </p:txBody>
      </p:sp>
      <p:sp>
        <p:nvSpPr>
          <p:cNvPr id="16" name="Rectangle 15"/>
          <p:cNvSpPr/>
          <p:nvPr/>
        </p:nvSpPr>
        <p:spPr bwMode="gray">
          <a:xfrm>
            <a:off x="0" y="5029200"/>
            <a:ext cx="2386584" cy="41148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GB" sz="1050" b="1" u="sng" dirty="0" smtClean="0">
                <a:solidFill>
                  <a:srgbClr val="FFFFFF"/>
                </a:solidFill>
                <a:hlinkClick r:id="rId3" action="ppaction://hlinksldjump"/>
              </a:rPr>
              <a:t>Click Here for More Details</a:t>
            </a:r>
            <a:endParaRPr lang="en-GB" sz="1050" b="1" u="sng" dirty="0" smtClean="0">
              <a:solidFill>
                <a:srgbClr val="FFFFFF"/>
              </a:solidFill>
            </a:endParaRPr>
          </a:p>
        </p:txBody>
      </p:sp>
      <p:sp>
        <p:nvSpPr>
          <p:cNvPr id="20" name="Rectangle 19"/>
          <p:cNvSpPr/>
          <p:nvPr/>
        </p:nvSpPr>
        <p:spPr bwMode="gray">
          <a:xfrm>
            <a:off x="2715768" y="5616201"/>
            <a:ext cx="4599432" cy="272797"/>
          </a:xfrm>
          <a:prstGeom prst="rect">
            <a:avLst/>
          </a:prstGeom>
          <a:noFill/>
          <a:ln w="19050" algn="ctr">
            <a:noFill/>
            <a:miter lim="800000"/>
            <a:headEnd/>
            <a:tailEnd/>
          </a:ln>
        </p:spPr>
        <p:txBody>
          <a:bodyPr wrap="square" lIns="88900" tIns="88900" rIns="88900" bIns="88900" rtlCol="0" anchor="t"/>
          <a:lstStyle/>
          <a:p>
            <a:pPr>
              <a:lnSpc>
                <a:spcPct val="106000"/>
              </a:lnSpc>
              <a:buFont typeface="Wingdings 2" pitchFamily="18" charset="2"/>
              <a:buNone/>
            </a:pPr>
            <a:r>
              <a:rPr lang="en-GB" sz="1200" dirty="0" smtClean="0">
                <a:solidFill>
                  <a:srgbClr val="000000"/>
                </a:solidFill>
              </a:rPr>
              <a:t>For further information and enquires, please contact:</a:t>
            </a:r>
          </a:p>
          <a:p>
            <a:pPr>
              <a:lnSpc>
                <a:spcPct val="106000"/>
              </a:lnSpc>
              <a:buFont typeface="Wingdings 2" pitchFamily="18" charset="2"/>
              <a:buNone/>
            </a:pPr>
            <a:endParaRPr lang="en-GB" sz="1200" dirty="0" smtClean="0">
              <a:solidFill>
                <a:srgbClr val="000000"/>
              </a:solidFill>
            </a:endParaRPr>
          </a:p>
          <a:p>
            <a:pPr>
              <a:lnSpc>
                <a:spcPct val="106000"/>
              </a:lnSpc>
              <a:buFont typeface="Wingdings 2" pitchFamily="18" charset="2"/>
              <a:buNone/>
            </a:pPr>
            <a:endParaRPr lang="en-GB" sz="1200" dirty="0" smtClean="0">
              <a:solidFill>
                <a:srgbClr val="000000"/>
              </a:solidFill>
            </a:endParaRPr>
          </a:p>
        </p:txBody>
      </p:sp>
      <p:sp>
        <p:nvSpPr>
          <p:cNvPr id="23" name="Rectangle 22"/>
          <p:cNvSpPr/>
          <p:nvPr/>
        </p:nvSpPr>
        <p:spPr bwMode="gray">
          <a:xfrm>
            <a:off x="2823464" y="5888998"/>
            <a:ext cx="5232400" cy="550164"/>
          </a:xfrm>
          <a:prstGeom prst="rect">
            <a:avLst/>
          </a:prstGeom>
          <a:noFill/>
          <a:ln w="19050" algn="ctr">
            <a:noFill/>
            <a:miter lim="800000"/>
            <a:headEnd/>
            <a:tailEnd/>
          </a:ln>
        </p:spPr>
        <p:txBody>
          <a:bodyPr wrap="square" lIns="88900" tIns="88900" rIns="88900" bIns="88900" numCol="2" rtlCol="0" anchor="t"/>
          <a:lstStyle/>
          <a:p>
            <a:pPr>
              <a:lnSpc>
                <a:spcPct val="106000"/>
              </a:lnSpc>
              <a:buFont typeface="Wingdings 2" pitchFamily="18" charset="2"/>
              <a:buNone/>
            </a:pPr>
            <a:r>
              <a:rPr lang="en-GB" sz="1200" dirty="0" smtClean="0">
                <a:solidFill>
                  <a:srgbClr val="000000"/>
                </a:solidFill>
              </a:rPr>
              <a:t>Tomas Meca</a:t>
            </a:r>
          </a:p>
          <a:p>
            <a:pPr>
              <a:lnSpc>
                <a:spcPct val="106000"/>
              </a:lnSpc>
              <a:buFont typeface="Wingdings 2" pitchFamily="18" charset="2"/>
              <a:buNone/>
            </a:pPr>
            <a:r>
              <a:rPr lang="en-GB" sz="1200" dirty="0">
                <a:solidFill>
                  <a:srgbClr val="000000"/>
                </a:solidFill>
                <a:hlinkClick r:id="rId4"/>
              </a:rPr>
              <a:t>tmecafigueras@deloitte.co.uk</a:t>
            </a:r>
            <a:endParaRPr lang="en-GB" sz="1200" dirty="0" smtClean="0">
              <a:solidFill>
                <a:srgbClr val="000000"/>
              </a:solidFill>
            </a:endParaRPr>
          </a:p>
          <a:p>
            <a:pPr>
              <a:lnSpc>
                <a:spcPct val="106000"/>
              </a:lnSpc>
              <a:buFont typeface="Wingdings 2" pitchFamily="18" charset="2"/>
              <a:buNone/>
            </a:pPr>
            <a:r>
              <a:rPr lang="en-GB" sz="1200" dirty="0" smtClean="0">
                <a:solidFill>
                  <a:srgbClr val="000000"/>
                </a:solidFill>
              </a:rPr>
              <a:t>Tobias Hess</a:t>
            </a:r>
          </a:p>
          <a:p>
            <a:pPr>
              <a:lnSpc>
                <a:spcPct val="106000"/>
              </a:lnSpc>
              <a:buFont typeface="Wingdings 2" pitchFamily="18" charset="2"/>
              <a:buNone/>
            </a:pPr>
            <a:r>
              <a:rPr lang="en-GB" sz="1200" dirty="0">
                <a:solidFill>
                  <a:srgbClr val="000000"/>
                </a:solidFill>
                <a:hlinkClick r:id="rId5"/>
              </a:rPr>
              <a:t>tobhess@deloitte.de</a:t>
            </a:r>
            <a:endParaRPr lang="en-GB" sz="1200" dirty="0" smtClean="0">
              <a:solidFill>
                <a:srgbClr val="000000"/>
              </a:solidFill>
            </a:endParaRPr>
          </a:p>
        </p:txBody>
      </p:sp>
      <p:sp>
        <p:nvSpPr>
          <p:cNvPr id="22" name="Rectangle 21"/>
          <p:cNvSpPr/>
          <p:nvPr/>
        </p:nvSpPr>
        <p:spPr bwMode="gray">
          <a:xfrm>
            <a:off x="2715768" y="1969285"/>
            <a:ext cx="5701792" cy="1833070"/>
          </a:xfrm>
          <a:prstGeom prst="rect">
            <a:avLst/>
          </a:prstGeom>
          <a:noFill/>
          <a:ln w="19050" algn="ctr">
            <a:noFill/>
            <a:miter lim="800000"/>
            <a:headEnd/>
            <a:tailEnd/>
          </a:ln>
        </p:spPr>
        <p:txBody>
          <a:bodyPr wrap="square" lIns="88900" tIns="88900" rIns="88900" bIns="88900" rtlCol="0" anchor="t"/>
          <a:lstStyle/>
          <a:p>
            <a:pPr>
              <a:lnSpc>
                <a:spcPct val="106000"/>
              </a:lnSpc>
              <a:spcAft>
                <a:spcPts val="600"/>
              </a:spcAft>
              <a:buFont typeface="Wingdings 2" pitchFamily="18" charset="2"/>
              <a:buNone/>
            </a:pPr>
            <a:r>
              <a:rPr lang="en-GB" sz="1400" b="1" dirty="0">
                <a:solidFill>
                  <a:srgbClr val="000000"/>
                </a:solidFill>
              </a:rPr>
              <a:t>Our Solution</a:t>
            </a:r>
          </a:p>
          <a:p>
            <a:pPr algn="just">
              <a:lnSpc>
                <a:spcPct val="106000"/>
              </a:lnSpc>
              <a:buFont typeface="Wingdings 2" pitchFamily="18" charset="2"/>
              <a:buNone/>
            </a:pPr>
            <a:r>
              <a:rPr lang="en-GB" sz="1150" dirty="0">
                <a:solidFill>
                  <a:srgbClr val="000000"/>
                </a:solidFill>
              </a:rPr>
              <a:t>A solution was developed </a:t>
            </a:r>
            <a:r>
              <a:rPr lang="en-GB" sz="1150" dirty="0" smtClean="0">
                <a:solidFill>
                  <a:srgbClr val="000000"/>
                </a:solidFill>
              </a:rPr>
              <a:t>to partially automate the tagging process. </a:t>
            </a:r>
            <a:r>
              <a:rPr lang="en-GB" sz="1150" dirty="0">
                <a:solidFill>
                  <a:srgbClr val="000000"/>
                </a:solidFill>
              </a:rPr>
              <a:t>The solution primarily </a:t>
            </a:r>
            <a:r>
              <a:rPr lang="en-GB" sz="1150" dirty="0" smtClean="0">
                <a:solidFill>
                  <a:srgbClr val="000000"/>
                </a:solidFill>
              </a:rPr>
              <a:t>involved two engines</a:t>
            </a:r>
            <a:r>
              <a:rPr lang="en-GB" sz="1150" dirty="0">
                <a:solidFill>
                  <a:srgbClr val="000000"/>
                </a:solidFill>
              </a:rPr>
              <a:t>: </a:t>
            </a:r>
            <a:r>
              <a:rPr lang="en-GB" sz="1150" dirty="0" smtClean="0">
                <a:solidFill>
                  <a:srgbClr val="000000"/>
                </a:solidFill>
              </a:rPr>
              <a:t>an image recognition label detector (formed by two APIs) and a filtering process (formed by a taxonomy-aligned filtering and a “topic” word embedding space). First, the label detector provides labels from every two seconds of the video; then a filtering is performed in two phases. First, misaligned taxonomy words are removed. Second, metadata from the video is leveraged to assess “most relevant words” via an word embedding space. The resulting labels are provided to the tagging team who accepts or rejects them.</a:t>
            </a:r>
            <a:endParaRPr lang="en-GB" sz="1400" b="1" dirty="0">
              <a:solidFill>
                <a:srgbClr val="000000"/>
              </a:solidFill>
            </a:endParaRPr>
          </a:p>
          <a:p>
            <a:pPr algn="just">
              <a:lnSpc>
                <a:spcPct val="106000"/>
              </a:lnSpc>
              <a:buFont typeface="Wingdings 2" pitchFamily="18" charset="2"/>
              <a:buNone/>
            </a:pPr>
            <a:endParaRPr lang="en-GB" sz="1400" b="1" dirty="0">
              <a:solidFill>
                <a:srgbClr val="000000"/>
              </a:solidFill>
            </a:endParaRPr>
          </a:p>
          <a:p>
            <a:pPr algn="just">
              <a:lnSpc>
                <a:spcPct val="106000"/>
              </a:lnSpc>
              <a:buFont typeface="Wingdings 2" pitchFamily="18" charset="2"/>
              <a:buNone/>
            </a:pPr>
            <a:endParaRPr lang="en-GB" sz="1400" b="1" dirty="0" smtClean="0">
              <a:solidFill>
                <a:srgbClr val="000000"/>
              </a:solidFill>
            </a:endParaRPr>
          </a:p>
        </p:txBody>
      </p:sp>
      <p:sp>
        <p:nvSpPr>
          <p:cNvPr id="24" name="Rectangle 23"/>
          <p:cNvSpPr/>
          <p:nvPr/>
        </p:nvSpPr>
        <p:spPr bwMode="gray">
          <a:xfrm>
            <a:off x="2715768" y="4050664"/>
            <a:ext cx="5701792" cy="1101285"/>
          </a:xfrm>
          <a:prstGeom prst="rect">
            <a:avLst/>
          </a:prstGeom>
          <a:noFill/>
          <a:ln w="19050" algn="ctr">
            <a:noFill/>
            <a:miter lim="800000"/>
            <a:headEnd/>
            <a:tailEnd/>
          </a:ln>
        </p:spPr>
        <p:txBody>
          <a:bodyPr wrap="square" lIns="88900" tIns="88900" rIns="88900" bIns="88900" rtlCol="0" anchor="t"/>
          <a:lstStyle/>
          <a:p>
            <a:pPr algn="just">
              <a:lnSpc>
                <a:spcPct val="106000"/>
              </a:lnSpc>
              <a:spcAft>
                <a:spcPts val="600"/>
              </a:spcAft>
              <a:buFont typeface="Wingdings 2" pitchFamily="18" charset="2"/>
              <a:buNone/>
            </a:pPr>
            <a:r>
              <a:rPr lang="en-GB" sz="1400" b="1" dirty="0">
                <a:solidFill>
                  <a:srgbClr val="000000"/>
                </a:solidFill>
              </a:rPr>
              <a:t>Value Delivered</a:t>
            </a:r>
          </a:p>
          <a:p>
            <a:pPr algn="just">
              <a:lnSpc>
                <a:spcPct val="106000"/>
              </a:lnSpc>
            </a:pPr>
            <a:r>
              <a:rPr lang="en-GB" sz="1150" dirty="0" smtClean="0">
                <a:solidFill>
                  <a:srgbClr val="000000"/>
                </a:solidFill>
              </a:rPr>
              <a:t>Previously, ~ 10% of the assets were tagged by the company. By automatically providing a basic tags for all media videos this has allowed time for the Media team to create high quality tags for selected videos. It had also increased the speed of high quality tagging for the company.</a:t>
            </a:r>
            <a:endParaRPr lang="en-GB" sz="1150" dirty="0">
              <a:solidFill>
                <a:srgbClr val="000000"/>
              </a:solidFill>
            </a:endParaRPr>
          </a:p>
          <a:p>
            <a:pPr algn="just">
              <a:lnSpc>
                <a:spcPct val="106000"/>
              </a:lnSpc>
            </a:pPr>
            <a:endParaRPr lang="en-GB" sz="1400" b="1" dirty="0">
              <a:solidFill>
                <a:srgbClr val="000000"/>
              </a:solidFill>
            </a:endParaRPr>
          </a:p>
          <a:p>
            <a:pPr algn="just">
              <a:lnSpc>
                <a:spcPct val="106000"/>
              </a:lnSpc>
              <a:buFont typeface="Wingdings 2" pitchFamily="18" charset="2"/>
              <a:buNone/>
            </a:pPr>
            <a:endParaRPr lang="en-GB" sz="1400" b="1" dirty="0">
              <a:solidFill>
                <a:srgbClr val="000000"/>
              </a:solidFill>
            </a:endParaRPr>
          </a:p>
          <a:p>
            <a:pPr algn="just">
              <a:lnSpc>
                <a:spcPct val="106000"/>
              </a:lnSpc>
              <a:buFont typeface="Wingdings 2" pitchFamily="18" charset="2"/>
              <a:buNone/>
            </a:pPr>
            <a:endParaRPr lang="en-GB" sz="1400" b="1" dirty="0" smtClean="0">
              <a:solidFill>
                <a:srgbClr val="000000"/>
              </a:solidFill>
            </a:endParaRPr>
          </a:p>
        </p:txBody>
      </p:sp>
      <p:pic>
        <p:nvPicPr>
          <p:cNvPr id="2" name="Picture 1"/>
          <p:cNvPicPr>
            <a:picLocks noChangeAspect="1"/>
          </p:cNvPicPr>
          <p:nvPr/>
        </p:nvPicPr>
        <p:blipFill rotWithShape="1">
          <a:blip r:embed="rId6">
            <a:extLst>
              <a:ext uri="{28A0092B-C50C-407E-A947-70E740481C1C}">
                <a14:useLocalDpi xmlns:a14="http://schemas.microsoft.com/office/drawing/2010/main" val="0"/>
              </a:ext>
            </a:extLst>
          </a:blip>
          <a:srcRect r="1650"/>
          <a:stretch/>
        </p:blipFill>
        <p:spPr>
          <a:xfrm>
            <a:off x="0" y="2984238"/>
            <a:ext cx="2395728" cy="1617068"/>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0000" y="5274000"/>
            <a:ext cx="1584000" cy="1584000"/>
          </a:xfrm>
          <a:prstGeom prst="rect">
            <a:avLst/>
          </a:prstGeom>
        </p:spPr>
      </p:pic>
    </p:spTree>
    <p:extLst>
      <p:ext uri="{BB962C8B-B14F-4D97-AF65-F5344CB8AC3E}">
        <p14:creationId xmlns:p14="http://schemas.microsoft.com/office/powerpoint/2010/main" val="327840582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6238" y="2632799"/>
            <a:ext cx="6381178" cy="1592403"/>
          </a:xfrm>
        </p:spPr>
        <p:txBody>
          <a:bodyPr anchor="ctr"/>
          <a:lstStyle/>
          <a:p>
            <a:r>
              <a:rPr lang="en-GB" sz="3800" dirty="0" smtClean="0"/>
              <a:t>Further Detail on Services and Solutions</a:t>
            </a:r>
            <a:endParaRPr lang="en-GB" sz="38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3602" r="-1"/>
          <a:stretch/>
        </p:blipFill>
        <p:spPr>
          <a:xfrm flipH="1" flipV="1">
            <a:off x="6757416" y="0"/>
            <a:ext cx="2386584" cy="6858000"/>
          </a:xfrm>
          <a:prstGeom prst="rect">
            <a:avLst/>
          </a:prstGeom>
        </p:spPr>
      </p:pic>
    </p:spTree>
    <p:extLst>
      <p:ext uri="{BB962C8B-B14F-4D97-AF65-F5344CB8AC3E}">
        <p14:creationId xmlns:p14="http://schemas.microsoft.com/office/powerpoint/2010/main" val="59137597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gray">
          <a:xfrm>
            <a:off x="493776" y="205359"/>
            <a:ext cx="8015224" cy="846201"/>
          </a:xfrm>
          <a:prstGeom prst="rect">
            <a:avLst/>
          </a:prstGeom>
          <a:noFill/>
          <a:ln w="19050" algn="ctr">
            <a:noFill/>
            <a:miter lim="800000"/>
            <a:headEnd/>
            <a:tailEnd/>
          </a:ln>
        </p:spPr>
        <p:txBody>
          <a:bodyPr wrap="square" lIns="88900" tIns="88900" rIns="88900" bIns="88900" rtlCol="0" anchor="t"/>
          <a:lstStyle/>
          <a:p>
            <a:pPr>
              <a:lnSpc>
                <a:spcPct val="106000"/>
              </a:lnSpc>
              <a:spcAft>
                <a:spcPts val="200"/>
              </a:spcAft>
              <a:buFont typeface="Wingdings 2" pitchFamily="18" charset="2"/>
              <a:buNone/>
            </a:pPr>
            <a:r>
              <a:rPr lang="en-GB" sz="1400" b="1" dirty="0">
                <a:solidFill>
                  <a:srgbClr val="000000"/>
                </a:solidFill>
              </a:rPr>
              <a:t>Can-in-Hand Recognition through CNN</a:t>
            </a:r>
          </a:p>
          <a:p>
            <a:pPr>
              <a:lnSpc>
                <a:spcPct val="106000"/>
              </a:lnSpc>
              <a:buFont typeface="Wingdings 2" pitchFamily="18" charset="2"/>
              <a:buNone/>
            </a:pPr>
            <a:r>
              <a:rPr lang="en-GB" sz="1400" i="1" dirty="0">
                <a:solidFill>
                  <a:srgbClr val="000000"/>
                </a:solidFill>
              </a:rPr>
              <a:t>Developing State-of-the-Art Models to Automate Media </a:t>
            </a:r>
            <a:r>
              <a:rPr lang="en-GB" sz="1400" i="1" dirty="0" smtClean="0">
                <a:solidFill>
                  <a:srgbClr val="000000"/>
                </a:solidFill>
              </a:rPr>
              <a:t>KPIs</a:t>
            </a:r>
            <a:endParaRPr lang="en-GB" sz="1400" i="1" dirty="0">
              <a:solidFill>
                <a:srgbClr val="000000"/>
              </a:solidFill>
            </a:endParaRPr>
          </a:p>
        </p:txBody>
      </p:sp>
      <p:sp>
        <p:nvSpPr>
          <p:cNvPr id="8" name="Rectangle 7"/>
          <p:cNvSpPr/>
          <p:nvPr/>
        </p:nvSpPr>
        <p:spPr bwMode="gray">
          <a:xfrm>
            <a:off x="534352" y="6590538"/>
            <a:ext cx="6250496" cy="194310"/>
          </a:xfrm>
          <a:prstGeom prst="rect">
            <a:avLst/>
          </a:prstGeom>
          <a:noFill/>
          <a:ln w="19050" algn="ctr">
            <a:noFill/>
            <a:miter lim="800000"/>
            <a:headEnd/>
            <a:tailEnd/>
          </a:ln>
        </p:spPr>
        <p:txBody>
          <a:bodyPr wrap="square" lIns="88900" tIns="88900" rIns="88900" bIns="88900" rtlCol="0" anchor="ctr"/>
          <a:lstStyle/>
          <a:p>
            <a:pPr algn="just">
              <a:lnSpc>
                <a:spcPct val="106000"/>
              </a:lnSpc>
            </a:pPr>
            <a:r>
              <a:rPr lang="en-GB" sz="800" b="1" dirty="0" smtClean="0">
                <a:solidFill>
                  <a:srgbClr val="000000"/>
                </a:solidFill>
              </a:rPr>
              <a:t>* Please note that these images are for demonstration purpose and does not represent our client</a:t>
            </a:r>
            <a:endParaRPr lang="en-GB" sz="800" b="1" dirty="0">
              <a:solidFill>
                <a:srgbClr val="000000"/>
              </a:solidFill>
            </a:endParaRPr>
          </a:p>
        </p:txBody>
      </p:sp>
      <p:grpSp>
        <p:nvGrpSpPr>
          <p:cNvPr id="7" name="Group 6"/>
          <p:cNvGrpSpPr/>
          <p:nvPr/>
        </p:nvGrpSpPr>
        <p:grpSpPr>
          <a:xfrm>
            <a:off x="493776" y="2276855"/>
            <a:ext cx="8263786" cy="2770632"/>
            <a:chOff x="493776" y="1463039"/>
            <a:chExt cx="8263786" cy="2770632"/>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76" y="1463039"/>
              <a:ext cx="3794101" cy="272681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9990" y="1463039"/>
              <a:ext cx="4157572" cy="2770632"/>
            </a:xfrm>
            <a:prstGeom prst="rect">
              <a:avLst/>
            </a:prstGeom>
          </p:spPr>
        </p:pic>
      </p:grpSp>
      <p:sp>
        <p:nvSpPr>
          <p:cNvPr id="10" name="Rectangle 9"/>
          <p:cNvSpPr/>
          <p:nvPr/>
        </p:nvSpPr>
        <p:spPr bwMode="gray">
          <a:xfrm>
            <a:off x="1883664" y="3035808"/>
            <a:ext cx="201168" cy="274320"/>
          </a:xfrm>
          <a:prstGeom prst="rect">
            <a:avLst/>
          </a:prstGeom>
          <a:noFill/>
          <a:ln w="28575"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3" name="Rectangle 12"/>
          <p:cNvSpPr/>
          <p:nvPr/>
        </p:nvSpPr>
        <p:spPr bwMode="gray">
          <a:xfrm>
            <a:off x="5797296" y="3035808"/>
            <a:ext cx="749808" cy="530352"/>
          </a:xfrm>
          <a:prstGeom prst="rect">
            <a:avLst/>
          </a:prstGeom>
          <a:noFill/>
          <a:ln w="28575"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4" name="Rectangle 13"/>
          <p:cNvSpPr/>
          <p:nvPr/>
        </p:nvSpPr>
        <p:spPr bwMode="gray">
          <a:xfrm>
            <a:off x="7214616" y="4471416"/>
            <a:ext cx="429768" cy="532256"/>
          </a:xfrm>
          <a:prstGeom prst="rect">
            <a:avLst/>
          </a:prstGeom>
          <a:noFill/>
          <a:ln w="28575"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5" name="Rectangle 14"/>
          <p:cNvSpPr/>
          <p:nvPr/>
        </p:nvSpPr>
        <p:spPr bwMode="gray">
          <a:xfrm>
            <a:off x="493776" y="1449706"/>
            <a:ext cx="8263786" cy="381763"/>
          </a:xfrm>
          <a:prstGeom prst="rect">
            <a:avLst/>
          </a:prstGeom>
          <a:noFill/>
          <a:ln w="19050" algn="ctr">
            <a:solidFill>
              <a:schemeClr val="accent6"/>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1400" b="1" dirty="0" smtClean="0">
                <a:solidFill>
                  <a:srgbClr val="000000"/>
                </a:solidFill>
              </a:rPr>
              <a:t>Customised Logo &amp; Can </a:t>
            </a:r>
            <a:r>
              <a:rPr lang="en-GB" sz="1400" b="1" dirty="0">
                <a:solidFill>
                  <a:srgbClr val="000000"/>
                </a:solidFill>
              </a:rPr>
              <a:t>D</a:t>
            </a:r>
            <a:r>
              <a:rPr lang="en-GB" sz="1400" b="1" dirty="0" smtClean="0">
                <a:solidFill>
                  <a:srgbClr val="000000"/>
                </a:solidFill>
              </a:rPr>
              <a:t>etection </a:t>
            </a:r>
            <a:r>
              <a:rPr lang="en-GB" sz="1400" b="1" dirty="0">
                <a:solidFill>
                  <a:srgbClr val="000000"/>
                </a:solidFill>
              </a:rPr>
              <a:t>Th</a:t>
            </a:r>
            <a:r>
              <a:rPr lang="en-GB" sz="1400" b="1" dirty="0" smtClean="0">
                <a:solidFill>
                  <a:srgbClr val="000000"/>
                </a:solidFill>
              </a:rPr>
              <a:t>rough </a:t>
            </a:r>
            <a:r>
              <a:rPr lang="en-GB" sz="1400" b="1" dirty="0">
                <a:solidFill>
                  <a:srgbClr val="000000"/>
                </a:solidFill>
              </a:rPr>
              <a:t>Convolutional Neural Network  </a:t>
            </a:r>
          </a:p>
        </p:txBody>
      </p:sp>
    </p:spTree>
    <p:extLst>
      <p:ext uri="{BB962C8B-B14F-4D97-AF65-F5344CB8AC3E}">
        <p14:creationId xmlns:p14="http://schemas.microsoft.com/office/powerpoint/2010/main" val="31055214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gray">
          <a:xfrm>
            <a:off x="493776" y="205359"/>
            <a:ext cx="8015224" cy="846201"/>
          </a:xfrm>
          <a:prstGeom prst="rect">
            <a:avLst/>
          </a:prstGeom>
          <a:noFill/>
          <a:ln w="19050" algn="ctr">
            <a:noFill/>
            <a:miter lim="800000"/>
            <a:headEnd/>
            <a:tailEnd/>
          </a:ln>
        </p:spPr>
        <p:txBody>
          <a:bodyPr wrap="square" lIns="88900" tIns="88900" rIns="88900" bIns="88900" rtlCol="0" anchor="t"/>
          <a:lstStyle/>
          <a:p>
            <a:pPr>
              <a:lnSpc>
                <a:spcPct val="106000"/>
              </a:lnSpc>
              <a:spcAft>
                <a:spcPts val="200"/>
              </a:spcAft>
              <a:buFont typeface="Wingdings 2" pitchFamily="18" charset="2"/>
              <a:buNone/>
            </a:pPr>
            <a:r>
              <a:rPr lang="en-GB" sz="1400" b="1" dirty="0" smtClean="0">
                <a:solidFill>
                  <a:srgbClr val="000000"/>
                </a:solidFill>
              </a:rPr>
              <a:t>Smart Tagging</a:t>
            </a:r>
            <a:endParaRPr lang="en-GB" sz="1400" b="1" dirty="0">
              <a:solidFill>
                <a:srgbClr val="000000"/>
              </a:solidFill>
            </a:endParaRPr>
          </a:p>
          <a:p>
            <a:pPr>
              <a:lnSpc>
                <a:spcPct val="106000"/>
              </a:lnSpc>
              <a:buFont typeface="Wingdings 2" pitchFamily="18" charset="2"/>
              <a:buNone/>
            </a:pPr>
            <a:r>
              <a:rPr lang="en-GB" sz="1400" i="1" dirty="0" smtClean="0">
                <a:solidFill>
                  <a:srgbClr val="000000"/>
                </a:solidFill>
              </a:rPr>
              <a:t>Improving </a:t>
            </a:r>
            <a:r>
              <a:rPr lang="en-GB" sz="1400" i="1" dirty="0">
                <a:solidFill>
                  <a:srgbClr val="000000"/>
                </a:solidFill>
              </a:rPr>
              <a:t>the tagging’s team efficiency</a:t>
            </a:r>
          </a:p>
        </p:txBody>
      </p:sp>
      <p:grpSp>
        <p:nvGrpSpPr>
          <p:cNvPr id="94" name="Group 93"/>
          <p:cNvGrpSpPr/>
          <p:nvPr/>
        </p:nvGrpSpPr>
        <p:grpSpPr>
          <a:xfrm>
            <a:off x="134338" y="1039637"/>
            <a:ext cx="8875325" cy="4684173"/>
            <a:chOff x="134338" y="536717"/>
            <a:chExt cx="8875325" cy="4684173"/>
          </a:xfrm>
        </p:grpSpPr>
        <p:grpSp>
          <p:nvGrpSpPr>
            <p:cNvPr id="92" name="Group 91"/>
            <p:cNvGrpSpPr/>
            <p:nvPr/>
          </p:nvGrpSpPr>
          <p:grpSpPr>
            <a:xfrm>
              <a:off x="1747787" y="2101103"/>
              <a:ext cx="2125984" cy="1462118"/>
              <a:chOff x="1747787" y="1438753"/>
              <a:chExt cx="2125984" cy="1462118"/>
            </a:xfrm>
          </p:grpSpPr>
          <p:grpSp>
            <p:nvGrpSpPr>
              <p:cNvPr id="49" name="Group 48"/>
              <p:cNvGrpSpPr/>
              <p:nvPr/>
            </p:nvGrpSpPr>
            <p:grpSpPr>
              <a:xfrm>
                <a:off x="1747787" y="1438753"/>
                <a:ext cx="2125984" cy="708338"/>
                <a:chOff x="1682496" y="1111318"/>
                <a:chExt cx="2125984" cy="708338"/>
              </a:xfrm>
            </p:grpSpPr>
            <p:grpSp>
              <p:nvGrpSpPr>
                <p:cNvPr id="47" name="Group 46"/>
                <p:cNvGrpSpPr/>
                <p:nvPr/>
              </p:nvGrpSpPr>
              <p:grpSpPr>
                <a:xfrm>
                  <a:off x="1682496" y="1316736"/>
                  <a:ext cx="2125984" cy="502920"/>
                  <a:chOff x="1682496" y="1316736"/>
                  <a:chExt cx="2125984" cy="502920"/>
                </a:xfrm>
              </p:grpSpPr>
              <p:sp>
                <p:nvSpPr>
                  <p:cNvPr id="45" name="Rectangle 44"/>
                  <p:cNvSpPr/>
                  <p:nvPr/>
                </p:nvSpPr>
                <p:spPr bwMode="gray">
                  <a:xfrm>
                    <a:off x="1682496" y="1316736"/>
                    <a:ext cx="2125984" cy="502920"/>
                  </a:xfrm>
                  <a:prstGeom prst="rect">
                    <a:avLst/>
                  </a:prstGeom>
                  <a:no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pic>
                <p:nvPicPr>
                  <p:cNvPr id="46" name="Picture 45"/>
                  <p:cNvPicPr>
                    <a:picLocks noChangeAspect="1"/>
                  </p:cNvPicPr>
                  <p:nvPr/>
                </p:nvPicPr>
                <p:blipFill>
                  <a:blip r:embed="rId3"/>
                  <a:stretch>
                    <a:fillRect/>
                  </a:stretch>
                </p:blipFill>
                <p:spPr>
                  <a:xfrm>
                    <a:off x="1740594" y="1413506"/>
                    <a:ext cx="876118" cy="306335"/>
                  </a:xfrm>
                  <a:prstGeom prst="rect">
                    <a:avLst/>
                  </a:prstGeom>
                </p:spPr>
              </p:pic>
              <p:pic>
                <p:nvPicPr>
                  <p:cNvPr id="5122" name="Picture 2" descr="Image result for google logo"/>
                  <p:cNvPicPr>
                    <a:picLocks noChangeAspect="1" noChangeArrowheads="1"/>
                  </p:cNvPicPr>
                  <p:nvPr/>
                </p:nvPicPr>
                <p:blipFill rotWithShape="1">
                  <a:blip r:embed="rId4">
                    <a:extLst>
                      <a:ext uri="{28A0092B-C50C-407E-A947-70E740481C1C}">
                        <a14:useLocalDpi xmlns:a14="http://schemas.microsoft.com/office/drawing/2010/main" val="0"/>
                      </a:ext>
                    </a:extLst>
                  </a:blip>
                  <a:srcRect l="6068" t="29879" r="7012" b="25032"/>
                  <a:stretch/>
                </p:blipFill>
                <p:spPr bwMode="auto">
                  <a:xfrm>
                    <a:off x="2778256" y="1418737"/>
                    <a:ext cx="923544" cy="319392"/>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TextBox 47"/>
                <p:cNvSpPr txBox="1"/>
                <p:nvPr/>
              </p:nvSpPr>
              <p:spPr>
                <a:xfrm>
                  <a:off x="1786136" y="1111318"/>
                  <a:ext cx="1915664" cy="169277"/>
                </a:xfrm>
                <a:prstGeom prst="rect">
                  <a:avLst/>
                </a:prstGeom>
                <a:noFill/>
              </p:spPr>
              <p:txBody>
                <a:bodyPr wrap="square" lIns="0" tIns="0" rIns="0" bIns="0" rtlCol="0">
                  <a:spAutoFit/>
                </a:bodyPr>
                <a:lstStyle>
                  <a:defPPr>
                    <a:defRPr lang="en-US"/>
                  </a:defPPr>
                  <a:lvl1pPr algn="ctr">
                    <a:spcBef>
                      <a:spcPts val="0"/>
                    </a:spcBef>
                    <a:spcAft>
                      <a:spcPts val="1000"/>
                    </a:spcAft>
                    <a:buSzPct val="100000"/>
                    <a:defRPr sz="1100" b="1"/>
                  </a:lvl1pPr>
                </a:lstStyle>
                <a:p>
                  <a:r>
                    <a:rPr lang="en-GB" dirty="0">
                      <a:solidFill>
                        <a:srgbClr val="000000"/>
                      </a:solidFill>
                    </a:rPr>
                    <a:t>Image Recognition APIs</a:t>
                  </a:r>
                </a:p>
              </p:txBody>
            </p:sp>
          </p:grpSp>
          <p:cxnSp>
            <p:nvCxnSpPr>
              <p:cNvPr id="51" name="Straight Arrow Connector 50"/>
              <p:cNvCxnSpPr/>
              <p:nvPr/>
            </p:nvCxnSpPr>
            <p:spPr>
              <a:xfrm>
                <a:off x="2810779" y="2237690"/>
                <a:ext cx="0" cy="6631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7" name="Group 76"/>
            <p:cNvGrpSpPr/>
            <p:nvPr/>
          </p:nvGrpSpPr>
          <p:grpSpPr>
            <a:xfrm>
              <a:off x="5667037" y="536717"/>
              <a:ext cx="3146533" cy="1755647"/>
              <a:chOff x="5776486" y="651837"/>
              <a:chExt cx="3146533" cy="1755647"/>
            </a:xfrm>
          </p:grpSpPr>
          <p:sp>
            <p:nvSpPr>
              <p:cNvPr id="61" name="Rectangle 60"/>
              <p:cNvSpPr/>
              <p:nvPr/>
            </p:nvSpPr>
            <p:spPr bwMode="gray">
              <a:xfrm>
                <a:off x="5776486" y="651837"/>
                <a:ext cx="3065761" cy="1755647"/>
              </a:xfrm>
              <a:prstGeom prst="rect">
                <a:avLst/>
              </a:prstGeom>
              <a:noFill/>
              <a:ln w="19050" algn="ctr">
                <a:solidFill>
                  <a:schemeClr val="tx1"/>
                </a:solidFill>
                <a:prstDash val="dash"/>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60" name="Oval 59"/>
              <p:cNvSpPr/>
              <p:nvPr/>
            </p:nvSpPr>
            <p:spPr bwMode="gray">
              <a:xfrm>
                <a:off x="6915197" y="1197093"/>
                <a:ext cx="801857" cy="329359"/>
              </a:xfrm>
              <a:prstGeom prst="ellipse">
                <a:avLst/>
              </a:prstGeom>
              <a:solidFill>
                <a:schemeClr val="accent1"/>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900" b="1" dirty="0" smtClean="0">
                    <a:solidFill>
                      <a:srgbClr val="FFFFFF"/>
                    </a:solidFill>
                  </a:rPr>
                  <a:t>Rally</a:t>
                </a:r>
              </a:p>
            </p:txBody>
          </p:sp>
          <p:sp>
            <p:nvSpPr>
              <p:cNvPr id="64" name="Oval 63"/>
              <p:cNvSpPr/>
              <p:nvPr/>
            </p:nvSpPr>
            <p:spPr bwMode="gray">
              <a:xfrm>
                <a:off x="5921798" y="841243"/>
                <a:ext cx="801857" cy="329359"/>
              </a:xfrm>
              <a:prstGeom prst="ellipse">
                <a:avLst/>
              </a:prstGeom>
              <a:solidFill>
                <a:schemeClr val="accent3"/>
              </a:solidFill>
              <a:ln w="19050" algn="ctr">
                <a:solidFill>
                  <a:schemeClr val="accent3">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700" b="1" dirty="0" smtClean="0">
                    <a:solidFill>
                      <a:srgbClr val="FFFFFF"/>
                    </a:solidFill>
                  </a:rPr>
                  <a:t>Cockpit</a:t>
                </a:r>
              </a:p>
            </p:txBody>
          </p:sp>
          <p:sp>
            <p:nvSpPr>
              <p:cNvPr id="65" name="Oval 64"/>
              <p:cNvSpPr/>
              <p:nvPr/>
            </p:nvSpPr>
            <p:spPr bwMode="gray">
              <a:xfrm>
                <a:off x="5883167" y="1374921"/>
                <a:ext cx="801857" cy="329359"/>
              </a:xfrm>
              <a:prstGeom prst="ellipse">
                <a:avLst/>
              </a:prstGeom>
              <a:solidFill>
                <a:schemeClr val="accent3"/>
              </a:solidFill>
              <a:ln w="19050" algn="ctr">
                <a:solidFill>
                  <a:schemeClr val="accent3">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700" b="1" dirty="0" smtClean="0">
                    <a:solidFill>
                      <a:srgbClr val="FFFFFF"/>
                    </a:solidFill>
                  </a:rPr>
                  <a:t>Car</a:t>
                </a:r>
              </a:p>
            </p:txBody>
          </p:sp>
          <p:sp>
            <p:nvSpPr>
              <p:cNvPr id="66" name="Oval 65"/>
              <p:cNvSpPr/>
              <p:nvPr/>
            </p:nvSpPr>
            <p:spPr bwMode="gray">
              <a:xfrm>
                <a:off x="7228595" y="1963266"/>
                <a:ext cx="801857" cy="329359"/>
              </a:xfrm>
              <a:prstGeom prst="ellipse">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700" b="1" dirty="0" smtClean="0">
                    <a:solidFill>
                      <a:srgbClr val="FFFFFF"/>
                    </a:solidFill>
                  </a:rPr>
                  <a:t>Police</a:t>
                </a:r>
              </a:p>
            </p:txBody>
          </p:sp>
          <p:sp>
            <p:nvSpPr>
              <p:cNvPr id="67" name="Oval 66"/>
              <p:cNvSpPr/>
              <p:nvPr/>
            </p:nvSpPr>
            <p:spPr bwMode="gray">
              <a:xfrm>
                <a:off x="7993730" y="1314812"/>
                <a:ext cx="801857" cy="329359"/>
              </a:xfrm>
              <a:prstGeom prst="ellipse">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600" b="1" dirty="0" smtClean="0">
                    <a:solidFill>
                      <a:srgbClr val="FFFFFF"/>
                    </a:solidFill>
                  </a:rPr>
                  <a:t>Building</a:t>
                </a:r>
              </a:p>
            </p:txBody>
          </p:sp>
          <p:cxnSp>
            <p:nvCxnSpPr>
              <p:cNvPr id="68" name="Straight Arrow Connector 67"/>
              <p:cNvCxnSpPr>
                <a:stCxn id="64" idx="6"/>
                <a:endCxn id="60" idx="1"/>
              </p:cNvCxnSpPr>
              <p:nvPr/>
            </p:nvCxnSpPr>
            <p:spPr>
              <a:xfrm>
                <a:off x="6723655" y="1005923"/>
                <a:ext cx="308971" cy="239404"/>
              </a:xfrm>
              <a:prstGeom prst="straightConnector1">
                <a:avLst/>
              </a:prstGeom>
              <a:ln>
                <a:solidFill>
                  <a:srgbClr val="44546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5" idx="6"/>
                <a:endCxn id="60" idx="2"/>
              </p:cNvCxnSpPr>
              <p:nvPr/>
            </p:nvCxnSpPr>
            <p:spPr>
              <a:xfrm flipV="1">
                <a:off x="6685024" y="1361773"/>
                <a:ext cx="230173" cy="177828"/>
              </a:xfrm>
              <a:prstGeom prst="straightConnector1">
                <a:avLst/>
              </a:prstGeom>
              <a:ln>
                <a:solidFill>
                  <a:srgbClr val="44546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6" idx="0"/>
                <a:endCxn id="60" idx="4"/>
              </p:cNvCxnSpPr>
              <p:nvPr/>
            </p:nvCxnSpPr>
            <p:spPr>
              <a:xfrm flipH="1" flipV="1">
                <a:off x="7316126" y="1526452"/>
                <a:ext cx="313398" cy="436814"/>
              </a:xfrm>
              <a:prstGeom prst="straightConnector1">
                <a:avLst/>
              </a:prstGeom>
              <a:ln>
                <a:solidFill>
                  <a:srgbClr val="44546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7" idx="2"/>
                <a:endCxn id="60" idx="6"/>
              </p:cNvCxnSpPr>
              <p:nvPr/>
            </p:nvCxnSpPr>
            <p:spPr>
              <a:xfrm flipH="1" flipV="1">
                <a:off x="7717054" y="1361773"/>
                <a:ext cx="276676" cy="117719"/>
              </a:xfrm>
              <a:prstGeom prst="straightConnector1">
                <a:avLst/>
              </a:prstGeom>
              <a:ln>
                <a:solidFill>
                  <a:srgbClr val="44546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544726" y="675739"/>
                <a:ext cx="1378293" cy="169277"/>
              </a:xfrm>
              <a:prstGeom prst="rect">
                <a:avLst/>
              </a:prstGeom>
              <a:noFill/>
            </p:spPr>
            <p:txBody>
              <a:bodyPr wrap="square" lIns="0" tIns="0" rIns="0" bIns="0" rtlCol="0">
                <a:spAutoFit/>
              </a:bodyPr>
              <a:lstStyle/>
              <a:p>
                <a:pPr>
                  <a:spcAft>
                    <a:spcPts val="1000"/>
                  </a:spcAft>
                  <a:buSzPct val="100000"/>
                </a:pPr>
                <a:r>
                  <a:rPr lang="en-GB" sz="1100" b="1" dirty="0" smtClean="0">
                    <a:solidFill>
                      <a:srgbClr val="000000"/>
                    </a:solidFill>
                  </a:rPr>
                  <a:t>Semantic Model</a:t>
                </a:r>
              </a:p>
            </p:txBody>
          </p:sp>
        </p:grpSp>
        <p:grpSp>
          <p:nvGrpSpPr>
            <p:cNvPr id="90" name="Group 89"/>
            <p:cNvGrpSpPr/>
            <p:nvPr/>
          </p:nvGrpSpPr>
          <p:grpSpPr>
            <a:xfrm>
              <a:off x="134338" y="3430900"/>
              <a:ext cx="8875325" cy="1789990"/>
              <a:chOff x="143482" y="3430900"/>
              <a:chExt cx="8875325" cy="1789990"/>
            </a:xfrm>
          </p:grpSpPr>
          <p:grpSp>
            <p:nvGrpSpPr>
              <p:cNvPr id="52" name="Group 51"/>
              <p:cNvGrpSpPr/>
              <p:nvPr/>
            </p:nvGrpSpPr>
            <p:grpSpPr>
              <a:xfrm>
                <a:off x="143482" y="3430900"/>
                <a:ext cx="8875325" cy="811916"/>
                <a:chOff x="183347" y="2745100"/>
                <a:chExt cx="8875325" cy="811916"/>
              </a:xfrm>
            </p:grpSpPr>
            <p:grpSp>
              <p:nvGrpSpPr>
                <p:cNvPr id="16" name="Group 15"/>
                <p:cNvGrpSpPr/>
                <p:nvPr/>
              </p:nvGrpSpPr>
              <p:grpSpPr>
                <a:xfrm>
                  <a:off x="183347" y="3005758"/>
                  <a:ext cx="820965" cy="510309"/>
                  <a:chOff x="293075" y="2674188"/>
                  <a:chExt cx="820965" cy="510309"/>
                </a:xfrm>
              </p:grpSpPr>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075" y="2674188"/>
                    <a:ext cx="820965" cy="510309"/>
                  </a:xfrm>
                  <a:prstGeom prst="rect">
                    <a:avLst/>
                  </a:prstGeom>
                  <a:effectLst>
                    <a:outerShdw blurRad="50800" dist="38100" dir="600000" algn="tl" rotWithShape="0">
                      <a:prstClr val="black">
                        <a:alpha val="40000"/>
                      </a:prstClr>
                    </a:outerShdw>
                  </a:effectLst>
                </p:spPr>
              </p:pic>
              <p:sp>
                <p:nvSpPr>
                  <p:cNvPr id="6" name="Oval 5"/>
                  <p:cNvSpPr/>
                  <p:nvPr/>
                </p:nvSpPr>
                <p:spPr bwMode="gray">
                  <a:xfrm>
                    <a:off x="561825" y="2777273"/>
                    <a:ext cx="283464" cy="304137"/>
                  </a:xfrm>
                  <a:prstGeom prst="ellipse">
                    <a:avLst/>
                  </a:prstGeom>
                  <a:solidFill>
                    <a:srgbClr val="E7E6E6">
                      <a:alpha val="85098"/>
                    </a:srgbClr>
                  </a:solidFill>
                  <a:ln w="19050" algn="ctr">
                    <a:solidFill>
                      <a:srgbClr val="E7E6E6">
                        <a:alpha val="85098"/>
                      </a:srgb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sp>
                <p:nvSpPr>
                  <p:cNvPr id="13" name="Isosceles Triangle 12"/>
                  <p:cNvSpPr/>
                  <p:nvPr/>
                </p:nvSpPr>
                <p:spPr bwMode="gray">
                  <a:xfrm rot="5400000">
                    <a:off x="633725" y="2874477"/>
                    <a:ext cx="176239" cy="109728"/>
                  </a:xfrm>
                  <a:prstGeom prst="triangle">
                    <a:avLst/>
                  </a:prstGeom>
                  <a:solidFill>
                    <a:srgbClr val="7F7F7F">
                      <a:alpha val="94902"/>
                    </a:srgbClr>
                  </a:solidFill>
                  <a:ln w="19050" algn="ctr">
                    <a:solidFill>
                      <a:srgbClr val="7F7F7F">
                        <a:alpha val="94902"/>
                      </a:srgb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smtClean="0">
                      <a:solidFill>
                        <a:srgbClr val="FFFFFF"/>
                      </a:solidFill>
                    </a:endParaRPr>
                  </a:p>
                </p:txBody>
              </p:sp>
            </p:grpSp>
            <p:sp>
              <p:nvSpPr>
                <p:cNvPr id="18" name="TextBox 17"/>
                <p:cNvSpPr txBox="1"/>
                <p:nvPr/>
              </p:nvSpPr>
              <p:spPr>
                <a:xfrm>
                  <a:off x="356616" y="2745100"/>
                  <a:ext cx="493776" cy="169277"/>
                </a:xfrm>
                <a:prstGeom prst="rect">
                  <a:avLst/>
                </a:prstGeom>
                <a:noFill/>
              </p:spPr>
              <p:txBody>
                <a:bodyPr wrap="square" lIns="0" tIns="0" rIns="0" bIns="0" rtlCol="0">
                  <a:spAutoFit/>
                </a:bodyPr>
                <a:lstStyle/>
                <a:p>
                  <a:pPr algn="ctr">
                    <a:spcAft>
                      <a:spcPts val="1000"/>
                    </a:spcAft>
                    <a:buSzPct val="100000"/>
                  </a:pPr>
                  <a:r>
                    <a:rPr lang="en-GB" sz="1100" b="1" dirty="0" smtClean="0">
                      <a:solidFill>
                        <a:srgbClr val="000000"/>
                      </a:solidFill>
                    </a:rPr>
                    <a:t>Video</a:t>
                  </a:r>
                </a:p>
              </p:txBody>
            </p:sp>
            <p:cxnSp>
              <p:nvCxnSpPr>
                <p:cNvPr id="34" name="Straight Arrow Connector 33"/>
                <p:cNvCxnSpPr/>
                <p:nvPr/>
              </p:nvCxnSpPr>
              <p:spPr>
                <a:xfrm>
                  <a:off x="1029645" y="3242623"/>
                  <a:ext cx="2267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Rectangle 36"/>
                <p:cNvSpPr/>
                <p:nvPr/>
              </p:nvSpPr>
              <p:spPr bwMode="gray">
                <a:xfrm>
                  <a:off x="1281688" y="2974384"/>
                  <a:ext cx="870200" cy="582632"/>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800" b="1" dirty="0" smtClean="0">
                      <a:solidFill>
                        <a:srgbClr val="FFFFFF"/>
                      </a:solidFill>
                    </a:rPr>
                    <a:t>Compress and Split Frames</a:t>
                  </a:r>
                </a:p>
              </p:txBody>
            </p:sp>
            <p:cxnSp>
              <p:nvCxnSpPr>
                <p:cNvPr id="38" name="Straight Arrow Connector 37"/>
                <p:cNvCxnSpPr/>
                <p:nvPr/>
              </p:nvCxnSpPr>
              <p:spPr>
                <a:xfrm>
                  <a:off x="2174173" y="3242623"/>
                  <a:ext cx="2267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9" name="Rectangle 38"/>
                <p:cNvSpPr/>
                <p:nvPr/>
              </p:nvSpPr>
              <p:spPr bwMode="gray">
                <a:xfrm>
                  <a:off x="2424688" y="2974383"/>
                  <a:ext cx="870200" cy="582631"/>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800" b="1" dirty="0" smtClean="0">
                      <a:solidFill>
                        <a:srgbClr val="FFFFFF"/>
                      </a:solidFill>
                    </a:rPr>
                    <a:t>Receive Semantic Tags</a:t>
                  </a:r>
                </a:p>
              </p:txBody>
            </p:sp>
            <p:cxnSp>
              <p:nvCxnSpPr>
                <p:cNvPr id="40" name="Straight Arrow Connector 39"/>
                <p:cNvCxnSpPr/>
                <p:nvPr/>
              </p:nvCxnSpPr>
              <p:spPr>
                <a:xfrm>
                  <a:off x="3323269" y="3242623"/>
                  <a:ext cx="2267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Rectangle 40"/>
                <p:cNvSpPr/>
                <p:nvPr/>
              </p:nvSpPr>
              <p:spPr bwMode="gray">
                <a:xfrm>
                  <a:off x="3570736" y="2978326"/>
                  <a:ext cx="870200" cy="577959"/>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800" b="1" dirty="0" smtClean="0">
                      <a:solidFill>
                        <a:srgbClr val="FFFFFF"/>
                      </a:solidFill>
                    </a:rPr>
                    <a:t>Remove Irrelevant Tags</a:t>
                  </a:r>
                </a:p>
              </p:txBody>
            </p:sp>
            <p:cxnSp>
              <p:nvCxnSpPr>
                <p:cNvPr id="43" name="Straight Arrow Connector 42"/>
                <p:cNvCxnSpPr/>
                <p:nvPr/>
              </p:nvCxnSpPr>
              <p:spPr>
                <a:xfrm>
                  <a:off x="4463221" y="3242623"/>
                  <a:ext cx="2267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Rectangle 43"/>
                <p:cNvSpPr/>
                <p:nvPr/>
              </p:nvSpPr>
              <p:spPr bwMode="gray">
                <a:xfrm>
                  <a:off x="4718312" y="2978324"/>
                  <a:ext cx="870200" cy="577962"/>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800" b="1" dirty="0" smtClean="0">
                      <a:solidFill>
                        <a:srgbClr val="FFFFFF"/>
                      </a:solidFill>
                    </a:rPr>
                    <a:t>Consolidate and Count Tags</a:t>
                  </a:r>
                </a:p>
              </p:txBody>
            </p:sp>
            <p:cxnSp>
              <p:nvCxnSpPr>
                <p:cNvPr id="53" name="Straight Arrow Connector 52"/>
                <p:cNvCxnSpPr/>
                <p:nvPr/>
              </p:nvCxnSpPr>
              <p:spPr>
                <a:xfrm>
                  <a:off x="5612317" y="3242623"/>
                  <a:ext cx="2267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4" name="Rectangle 53"/>
                <p:cNvSpPr/>
                <p:nvPr/>
              </p:nvSpPr>
              <p:spPr bwMode="gray">
                <a:xfrm>
                  <a:off x="5875032" y="2978325"/>
                  <a:ext cx="870200" cy="577962"/>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800" b="1" dirty="0" smtClean="0">
                      <a:solidFill>
                        <a:srgbClr val="FFFFFF"/>
                      </a:solidFill>
                    </a:rPr>
                    <a:t>Select Top 40 Words by Count</a:t>
                  </a:r>
                </a:p>
              </p:txBody>
            </p:sp>
            <p:cxnSp>
              <p:nvCxnSpPr>
                <p:cNvPr id="55" name="Straight Arrow Connector 54"/>
                <p:cNvCxnSpPr/>
                <p:nvPr/>
              </p:nvCxnSpPr>
              <p:spPr>
                <a:xfrm>
                  <a:off x="6772664" y="3242623"/>
                  <a:ext cx="2267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7" name="Rectangle 56"/>
                <p:cNvSpPr/>
                <p:nvPr/>
              </p:nvSpPr>
              <p:spPr bwMode="gray">
                <a:xfrm>
                  <a:off x="7031752" y="2974385"/>
                  <a:ext cx="870200" cy="582630"/>
                </a:xfrm>
                <a:prstGeom prst="rect">
                  <a:avLst/>
                </a:prstGeom>
                <a:solidFill>
                  <a:schemeClr val="accent1"/>
                </a:solid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800" b="1" dirty="0" smtClean="0">
                      <a:solidFill>
                        <a:srgbClr val="FFFFFF"/>
                      </a:solidFill>
                    </a:rPr>
                    <a:t>Sort by Similarity to Video Topic</a:t>
                  </a:r>
                </a:p>
              </p:txBody>
            </p:sp>
            <p:cxnSp>
              <p:nvCxnSpPr>
                <p:cNvPr id="58" name="Straight Arrow Connector 57"/>
                <p:cNvCxnSpPr/>
                <p:nvPr/>
              </p:nvCxnSpPr>
              <p:spPr>
                <a:xfrm>
                  <a:off x="7929384" y="3242623"/>
                  <a:ext cx="22671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Rectangle 58"/>
                <p:cNvSpPr/>
                <p:nvPr/>
              </p:nvSpPr>
              <p:spPr bwMode="gray">
                <a:xfrm>
                  <a:off x="8188472" y="2969596"/>
                  <a:ext cx="870200" cy="582630"/>
                </a:xfrm>
                <a:prstGeom prst="rect">
                  <a:avLst/>
                </a:prstGeom>
                <a:solidFill>
                  <a:schemeClr val="accent4"/>
                </a:solid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800" b="1" dirty="0" smtClean="0">
                      <a:solidFill>
                        <a:srgbClr val="FFFFFF"/>
                      </a:solidFill>
                    </a:rPr>
                    <a:t>Provide Final Top 20 Results</a:t>
                  </a:r>
                </a:p>
              </p:txBody>
            </p:sp>
          </p:grpSp>
          <p:sp>
            <p:nvSpPr>
              <p:cNvPr id="78" name="Rectangle 77"/>
              <p:cNvSpPr/>
              <p:nvPr/>
            </p:nvSpPr>
            <p:spPr bwMode="gray">
              <a:xfrm>
                <a:off x="1201198" y="4919318"/>
                <a:ext cx="2447021" cy="301571"/>
              </a:xfrm>
              <a:prstGeom prst="rect">
                <a:avLst/>
              </a:prstGeom>
              <a:solidFill>
                <a:schemeClr val="bg2">
                  <a:lumMod val="75000"/>
                </a:schemeClr>
              </a:solidFill>
              <a:ln w="19050" algn="ctr">
                <a:solidFill>
                  <a:schemeClr val="bg2">
                    <a:lumMod val="7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1200" b="1" dirty="0" smtClean="0">
                    <a:solidFill>
                      <a:srgbClr val="FFFFFF"/>
                    </a:solidFill>
                  </a:rPr>
                  <a:t>Universe List</a:t>
                </a:r>
              </a:p>
            </p:txBody>
          </p:sp>
          <p:sp>
            <p:nvSpPr>
              <p:cNvPr id="80" name="Rectangle 79"/>
              <p:cNvSpPr/>
              <p:nvPr/>
            </p:nvSpPr>
            <p:spPr bwMode="gray">
              <a:xfrm>
                <a:off x="4545748" y="4919319"/>
                <a:ext cx="2447021" cy="301571"/>
              </a:xfrm>
              <a:prstGeom prst="rect">
                <a:avLst/>
              </a:prstGeom>
              <a:solidFill>
                <a:schemeClr val="bg2">
                  <a:lumMod val="75000"/>
                </a:schemeClr>
              </a:solidFill>
              <a:ln w="19050" algn="ctr">
                <a:solidFill>
                  <a:schemeClr val="bg2">
                    <a:lumMod val="7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GB" sz="1200" b="1" dirty="0" smtClean="0">
                    <a:solidFill>
                      <a:srgbClr val="FFFFFF"/>
                    </a:solidFill>
                  </a:rPr>
                  <a:t>Taxonomy</a:t>
                </a:r>
              </a:p>
            </p:txBody>
          </p:sp>
          <p:cxnSp>
            <p:nvCxnSpPr>
              <p:cNvPr id="83" name="Elbow Connector 82"/>
              <p:cNvCxnSpPr/>
              <p:nvPr/>
            </p:nvCxnSpPr>
            <p:spPr>
              <a:xfrm flipV="1">
                <a:off x="3648219" y="4242085"/>
                <a:ext cx="189736" cy="828021"/>
              </a:xfrm>
              <a:prstGeom prst="bentConnector2">
                <a:avLst/>
              </a:prstGeom>
              <a:ln>
                <a:solidFill>
                  <a:srgbClr val="44546A"/>
                </a:solidFill>
                <a:tailEnd type="triangle"/>
              </a:ln>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80" idx="3"/>
                <a:endCxn id="59" idx="2"/>
              </p:cNvCxnSpPr>
              <p:nvPr/>
            </p:nvCxnSpPr>
            <p:spPr>
              <a:xfrm flipV="1">
                <a:off x="6992769" y="4238026"/>
                <a:ext cx="1590938" cy="832079"/>
              </a:xfrm>
              <a:prstGeom prst="bentConnector2">
                <a:avLst/>
              </a:prstGeom>
              <a:ln>
                <a:solidFill>
                  <a:srgbClr val="44546A"/>
                </a:solidFill>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80" idx="1"/>
              </p:cNvCxnSpPr>
              <p:nvPr/>
            </p:nvCxnSpPr>
            <p:spPr>
              <a:xfrm rot="10800000">
                <a:off x="4136836" y="4242085"/>
                <a:ext cx="408912" cy="828020"/>
              </a:xfrm>
              <a:prstGeom prst="bentConnector2">
                <a:avLst/>
              </a:prstGeom>
              <a:ln>
                <a:solidFill>
                  <a:srgbClr val="44546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1" name="Straight Arrow Connector 90"/>
            <p:cNvCxnSpPr/>
            <p:nvPr/>
          </p:nvCxnSpPr>
          <p:spPr>
            <a:xfrm>
              <a:off x="7402534" y="2403291"/>
              <a:ext cx="0" cy="11506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46233375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Deloitte_UK_Onscreen">
  <a:themeElements>
    <a:clrScheme name="Deloitte colors">
      <a:dk1>
        <a:srgbClr val="000000"/>
      </a:dk1>
      <a:lt1>
        <a:srgbClr val="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solidFill>
            <a:schemeClr val="accent3"/>
          </a:solidFill>
          <a:miter lim="800000"/>
          <a:headEnd/>
          <a:tailEnd/>
        </a:ln>
      </a:spPr>
      <a:bodyPr wrap="square" lIns="88900" tIns="88900" rIns="88900" bIns="88900" rtlCol="0" anchor="ctr"/>
      <a:lstStyle>
        <a:defPPr algn="ctr">
          <a:lnSpc>
            <a:spcPct val="106000"/>
          </a:lnSpc>
          <a:buFont typeface="Wingdings 2" pitchFamily="18" charset="2"/>
          <a:buNone/>
          <a:defRPr sz="1600" b="1" noProof="0" dirty="0" err="1" smtClean="0">
            <a:solidFill>
              <a:schemeClr val="bg1"/>
            </a:solidFill>
          </a:defRPr>
        </a:defPPr>
      </a:lstStyle>
    </a:spDef>
    <a:lnDef>
      <a:spPr>
        <a:ln>
          <a:solidFill>
            <a:srgbClr val="44546A"/>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76400" indent="-176400">
          <a:spcBef>
            <a:spcPts val="0"/>
          </a:spcBef>
          <a:spcAft>
            <a:spcPts val="1000"/>
          </a:spcAft>
          <a:buSzPct val="100000"/>
          <a:buFont typeface="Arial"/>
          <a:buChar char="•"/>
          <a:defRPr sz="1200" noProof="0" dirty="0" err="1" smtClean="0">
            <a:solidFill>
              <a:schemeClr val="tx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Lst>
  <a:extLst>
    <a:ext uri="{05A4C25C-085E-4340-85A3-A5531E510DB2}">
      <thm15:themeFamily xmlns:thm15="http://schemas.microsoft.com/office/thememl/2012/main" name="Presentation (4-3).potx" id="{81226782-3F4C-4FAE-ACB3-7A350325E9DA}" vid="{E3359E41-2FE4-49EA-92B0-D3F400C55B54}"/>
    </a:ext>
  </a:extLst>
</a:theme>
</file>

<file path=ppt/theme/theme2.xml><?xml version="1.0" encoding="utf-8"?>
<a:theme xmlns:a="http://schemas.openxmlformats.org/drawingml/2006/main" name="2_Deloitte_UK_Onscreen">
  <a:themeElements>
    <a:clrScheme name="Deloitte colors">
      <a:dk1>
        <a:srgbClr val="000000"/>
      </a:dk1>
      <a:lt1>
        <a:srgbClr val="FFFFFF"/>
      </a:lt1>
      <a:dk2>
        <a:srgbClr val="44546A"/>
      </a:dk2>
      <a:lt2>
        <a:srgbClr val="E7E6E6"/>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solidFill>
            <a:schemeClr val="accent3"/>
          </a:solidFill>
          <a:miter lim="800000"/>
          <a:headEnd/>
          <a:tailEnd/>
        </a:ln>
      </a:spPr>
      <a:bodyPr wrap="square" lIns="88900" tIns="88900" rIns="88900" bIns="88900" rtlCol="0" anchor="ctr"/>
      <a:lstStyle>
        <a:defPPr algn="ctr">
          <a:lnSpc>
            <a:spcPct val="106000"/>
          </a:lnSpc>
          <a:buFont typeface="Wingdings 2" pitchFamily="18" charset="2"/>
          <a:buNone/>
          <a:defRPr sz="1600" b="1" noProof="0" dirty="0" err="1" smtClean="0">
            <a:solidFill>
              <a:schemeClr val="bg1"/>
            </a:solidFill>
          </a:defRPr>
        </a:defPPr>
      </a:lstStyle>
    </a:spDef>
    <a:lnDef>
      <a:spPr>
        <a:ln>
          <a:solidFill>
            <a:srgbClr val="44546A"/>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76400" indent="-176400">
          <a:spcBef>
            <a:spcPts val="0"/>
          </a:spcBef>
          <a:spcAft>
            <a:spcPts val="1000"/>
          </a:spcAft>
          <a:buSzPct val="100000"/>
          <a:buFont typeface="Arial"/>
          <a:buChar char="•"/>
          <a:defRPr sz="1200" noProof="0" dirty="0" err="1" smtClean="0">
            <a:solidFill>
              <a:schemeClr val="tx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Lst>
  <a:extLst>
    <a:ext uri="{05A4C25C-085E-4340-85A3-A5531E510DB2}">
      <thm15:themeFamily xmlns:thm15="http://schemas.microsoft.com/office/thememl/2012/main" name="Presentation (4-3).potx" id="{81226782-3F4C-4FAE-ACB3-7A350325E9DA}" vid="{E3359E41-2FE4-49EA-92B0-D3F400C55B54}"/>
    </a:ext>
  </a:ext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 (4-3)</Template>
  <TotalTime>142</TotalTime>
  <Words>622</Words>
  <Application>Microsoft Office PowerPoint</Application>
  <PresentationFormat>On-screen Show (4:3)</PresentationFormat>
  <Paragraphs>62</Paragraphs>
  <Slides>5</Slides>
  <Notes>5</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vt:i4>
      </vt:variant>
    </vt:vector>
  </HeadingPairs>
  <TitlesOfParts>
    <vt:vector size="13" baseType="lpstr">
      <vt:lpstr>Arial</vt:lpstr>
      <vt:lpstr>Open Sans</vt:lpstr>
      <vt:lpstr>Verdana</vt:lpstr>
      <vt:lpstr>Wingdings</vt:lpstr>
      <vt:lpstr>Wingdings 2</vt:lpstr>
      <vt:lpstr>1_Deloitte_UK_Onscreen</vt:lpstr>
      <vt:lpstr>2_Deloitte_UK_Onscreen</vt:lpstr>
      <vt:lpstr>think-cell Slide</vt:lpstr>
      <vt:lpstr>PowerPoint Presentation</vt:lpstr>
      <vt:lpstr>PowerPoint Presentation</vt:lpstr>
      <vt:lpstr>Further Detail on Services and Solutions</vt:lpstr>
      <vt:lpstr>PowerPoint Presentation</vt:lpstr>
      <vt:lpstr>PowerPoint Presentation</vt:lpstr>
    </vt:vector>
  </TitlesOfParts>
  <Company>Deloitte Touche Tohmatsu Services,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Katsouris, Ellie (UK - London)</dc:creator>
  <cp:lastModifiedBy>Munroe, Lindsay (UK - London)</cp:lastModifiedBy>
  <cp:revision>4</cp:revision>
  <dcterms:created xsi:type="dcterms:W3CDTF">2018-03-08T11:05:25Z</dcterms:created>
  <dcterms:modified xsi:type="dcterms:W3CDTF">2018-03-09T09:53:03Z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_TemplateTypeName">
    <vt:lpwstr>powerpoint</vt:lpwstr>
  </property>
  <property fmtid="{D5CDD505-2E9C-101B-9397-08002B2CF9AE}" pid="3" name="DocumentInfoFinished">
    <vt:lpwstr>True</vt:lpwstr>
  </property>
  <property fmtid="{D5CDD505-2E9C-101B-9397-08002B2CF9AE}" pid="4" name="SD_DocumentLanguageString">
    <vt:lpwstr>English (United Kingdom)</vt:lpwstr>
  </property>
  <property fmtid="{D5CDD505-2E9C-101B-9397-08002B2CF9AE}" pid="5" name="SD_CtlText_Usersettings_Userprofile">
    <vt:lpwstr/>
  </property>
  <property fmtid="{D5CDD505-2E9C-101B-9397-08002B2CF9AE}" pid="6" name="SD_DocumentLanguage">
    <vt:lpwstr>en-GB</vt:lpwstr>
  </property>
  <property fmtid="{D5CDD505-2E9C-101B-9397-08002B2CF9AE}" pid="7" name="SD_InternalExternal">
    <vt:lpwstr>1</vt:lpwstr>
  </property>
  <property fmtid="{D5CDD505-2E9C-101B-9397-08002B2CF9AE}" pid="8" name="SD_CtlText_Generelt_InternExtern">
    <vt:lpwstr>1</vt:lpwstr>
  </property>
  <property fmtid="{D5CDD505-2E9C-101B-9397-08002B2CF9AE}" pid="9" name="SD_UserprofileName">
    <vt:lpwstr/>
  </property>
</Properties>
</file>